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2"/>
  </p:notesMasterIdLst>
  <p:sldIdLst>
    <p:sldId id="261" r:id="rId5"/>
    <p:sldId id="337" r:id="rId6"/>
    <p:sldId id="344" r:id="rId7"/>
    <p:sldId id="339" r:id="rId8"/>
    <p:sldId id="346" r:id="rId9"/>
    <p:sldId id="414" r:id="rId10"/>
    <p:sldId id="270" r:id="rId11"/>
    <p:sldId id="347" r:id="rId12"/>
    <p:sldId id="415" r:id="rId13"/>
    <p:sldId id="416" r:id="rId14"/>
    <p:sldId id="327" r:id="rId15"/>
    <p:sldId id="417" r:id="rId16"/>
    <p:sldId id="418" r:id="rId17"/>
    <p:sldId id="419" r:id="rId18"/>
    <p:sldId id="420" r:id="rId19"/>
    <p:sldId id="370" r:id="rId20"/>
    <p:sldId id="348" r:id="rId21"/>
    <p:sldId id="421" r:id="rId22"/>
    <p:sldId id="422" r:id="rId23"/>
    <p:sldId id="423" r:id="rId24"/>
    <p:sldId id="424" r:id="rId25"/>
    <p:sldId id="425" r:id="rId26"/>
    <p:sldId id="426" r:id="rId27"/>
    <p:sldId id="427" r:id="rId28"/>
    <p:sldId id="429" r:id="rId29"/>
    <p:sldId id="428" r:id="rId30"/>
    <p:sldId id="430" r:id="rId31"/>
    <p:sldId id="431" r:id="rId32"/>
    <p:sldId id="432" r:id="rId33"/>
    <p:sldId id="433" r:id="rId34"/>
    <p:sldId id="434" r:id="rId35"/>
    <p:sldId id="435" r:id="rId36"/>
    <p:sldId id="376" r:id="rId37"/>
    <p:sldId id="436" r:id="rId38"/>
    <p:sldId id="437" r:id="rId39"/>
    <p:sldId id="334" r:id="rId40"/>
    <p:sldId id="438" r:id="rId41"/>
    <p:sldId id="439" r:id="rId42"/>
    <p:sldId id="440" r:id="rId43"/>
    <p:sldId id="441" r:id="rId44"/>
    <p:sldId id="345" r:id="rId45"/>
    <p:sldId id="442" r:id="rId46"/>
    <p:sldId id="443" r:id="rId47"/>
    <p:sldId id="444" r:id="rId48"/>
    <p:sldId id="445" r:id="rId49"/>
    <p:sldId id="361" r:id="rId50"/>
    <p:sldId id="332" r:id="rId51"/>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532"/>
    <a:srgbClr val="257CE1"/>
    <a:srgbClr val="C2D501"/>
    <a:srgbClr val="B14EC4"/>
    <a:srgbClr val="FF595A"/>
    <a:srgbClr val="D39F17"/>
    <a:srgbClr val="58C0E9"/>
    <a:srgbClr val="DC0031"/>
    <a:srgbClr val="EF782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306C5-97EE-FE27-0566-48DD69F90709}" v="2" dt="2023-07-14T22:09:52.20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8859" autoAdjust="0"/>
  </p:normalViewPr>
  <p:slideViewPr>
    <p:cSldViewPr>
      <p:cViewPr varScale="1">
        <p:scale>
          <a:sx n="55" d="100"/>
          <a:sy n="55" d="100"/>
        </p:scale>
        <p:origin x="150" y="84"/>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f1c305171710ca91f4c67da967c74cb0df7a9cf8083d276f90ebed3991c7b1c6::" providerId="AD" clId="Web-{3C0306C5-97EE-FE27-0566-48DD69F90709}"/>
    <pc:docChg chg="modSld">
      <pc:chgData name="Usuario invitado" userId="S::urn:spo:anon#f1c305171710ca91f4c67da967c74cb0df7a9cf8083d276f90ebed3991c7b1c6::" providerId="AD" clId="Web-{3C0306C5-97EE-FE27-0566-48DD69F90709}" dt="2023-07-14T22:09:52.204" v="1" actId="20577"/>
      <pc:docMkLst>
        <pc:docMk/>
      </pc:docMkLst>
      <pc:sldChg chg="modSp">
        <pc:chgData name="Usuario invitado" userId="S::urn:spo:anon#f1c305171710ca91f4c67da967c74cb0df7a9cf8083d276f90ebed3991c7b1c6::" providerId="AD" clId="Web-{3C0306C5-97EE-FE27-0566-48DD69F90709}" dt="2023-07-14T22:09:52.204" v="1" actId="20577"/>
        <pc:sldMkLst>
          <pc:docMk/>
          <pc:sldMk cId="3642932644" sldId="261"/>
        </pc:sldMkLst>
        <pc:spChg chg="mod">
          <ac:chgData name="Usuario invitado" userId="S::urn:spo:anon#f1c305171710ca91f4c67da967c74cb0df7a9cf8083d276f90ebed3991c7b1c6::" providerId="AD" clId="Web-{3C0306C5-97EE-FE27-0566-48DD69F90709}" dt="2023-07-14T22:09:52.204" v="1" actId="20577"/>
          <ac:spMkLst>
            <pc:docMk/>
            <pc:sldMk cId="3642932644" sldId="261"/>
            <ac:spMk id="2" creationId="{9570841C-0ACF-DE6F-43AC-3E3396A292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18-01-2024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4</a:t>
            </a:fld>
            <a:endParaRPr lang="es-CL"/>
          </a:p>
        </p:txBody>
      </p:sp>
    </p:spTree>
    <p:extLst>
      <p:ext uri="{BB962C8B-B14F-4D97-AF65-F5344CB8AC3E}">
        <p14:creationId xmlns:p14="http://schemas.microsoft.com/office/powerpoint/2010/main" val="114635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14</a:t>
            </a:fld>
            <a:endParaRPr lang="es-CL"/>
          </a:p>
        </p:txBody>
      </p:sp>
    </p:spTree>
    <p:extLst>
      <p:ext uri="{BB962C8B-B14F-4D97-AF65-F5344CB8AC3E}">
        <p14:creationId xmlns:p14="http://schemas.microsoft.com/office/powerpoint/2010/main" val="245650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15</a:t>
            </a:fld>
            <a:endParaRPr lang="es-CL"/>
          </a:p>
        </p:txBody>
      </p:sp>
    </p:spTree>
    <p:extLst>
      <p:ext uri="{BB962C8B-B14F-4D97-AF65-F5344CB8AC3E}">
        <p14:creationId xmlns:p14="http://schemas.microsoft.com/office/powerpoint/2010/main" val="332446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8.xml"/><Relationship Id="rId5" Type="http://schemas.microsoft.com/office/2007/relationships/hdphoto" Target="../media/hdphoto3.wdp"/><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hyperlink" Target="https://docs.oracle.com/javase/7/docs/api/java/lang/String.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hyperlink" Target="https://docs.oracle.com/javase/7/docs/api/java/lang/Math.html"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736850" y="6630392"/>
            <a:ext cx="11582400" cy="2339102"/>
          </a:xfrm>
        </p:spPr>
        <p:txBody>
          <a:bodyPr wrap="square" lIns="0" tIns="0" rIns="0" bIns="0" anchor="t">
            <a:spAutoFit/>
          </a:bodyPr>
          <a:lstStyle/>
          <a:p>
            <a:r>
              <a:rPr lang="es-CL" sz="3800" spc="-10" dirty="0"/>
              <a:t>EXPERIENCIA DE APRENDIZAJE 1</a:t>
            </a:r>
            <a:br>
              <a:rPr lang="es-CL" sz="3800" spc="-10" dirty="0"/>
            </a:br>
            <a:r>
              <a:rPr lang="es-CL" sz="3800" b="0" dirty="0"/>
              <a:t>PARADIGMA Y PROGRAMACIÓN</a:t>
            </a:r>
            <a:br>
              <a:rPr lang="es-CL" sz="3800" b="0" dirty="0"/>
            </a:br>
            <a:br>
              <a:rPr lang="es-CL" sz="3800" dirty="0"/>
            </a:br>
            <a:r>
              <a:rPr lang="es-CL" sz="3800" dirty="0"/>
              <a:t>Programación y Corrección POO</a:t>
            </a:r>
          </a:p>
        </p:txBody>
      </p:sp>
      <p:sp>
        <p:nvSpPr>
          <p:cNvPr id="3" name="Subtítulo 2">
            <a:extLst>
              <a:ext uri="{FF2B5EF4-FFF2-40B4-BE49-F238E27FC236}">
                <a16:creationId xmlns:a16="http://schemas.microsoft.com/office/drawing/2014/main" id="{B839BAB8-5980-04D6-9003-ABBE79FC69B7}"/>
              </a:ext>
            </a:extLst>
          </p:cNvPr>
          <p:cNvSpPr>
            <a:spLocks noGrp="1"/>
          </p:cNvSpPr>
          <p:nvPr>
            <p:ph type="subTitle" idx="4"/>
          </p:nvPr>
        </p:nvSpPr>
        <p:spPr>
          <a:xfrm>
            <a:off x="2926080" y="9554269"/>
            <a:ext cx="8712681" cy="430887"/>
          </a:xfrm>
        </p:spPr>
        <p:txBody>
          <a:bodyPr/>
          <a:lstStyle/>
          <a:p>
            <a:pPr marL="0" lvl="0" indent="0" algn="ctr" rtl="0">
              <a:spcBef>
                <a:spcPts val="1000"/>
              </a:spcBef>
              <a:spcAft>
                <a:spcPts val="0"/>
              </a:spcAft>
              <a:buNone/>
            </a:pPr>
            <a:r>
              <a:rPr lang="es-MX" sz="2800"/>
              <a:t>DSY1102-Desarrollo Orientado a Objetos</a:t>
            </a:r>
            <a:endParaRPr lang="es-MX" sz="2800" dirty="0"/>
          </a:p>
        </p:txBody>
      </p:sp>
    </p:spTree>
    <p:extLst>
      <p:ext uri="{BB962C8B-B14F-4D97-AF65-F5344CB8AC3E}">
        <p14:creationId xmlns:p14="http://schemas.microsoft.com/office/powerpoint/2010/main" val="3642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Las </a:t>
            </a:r>
            <a:r>
              <a:rPr lang="es-ES_tradnl" sz="3600" b="1" dirty="0">
                <a:solidFill>
                  <a:srgbClr val="222222"/>
                </a:solidFill>
                <a:latin typeface="Arial" panose="020B0604020202020204" pitchFamily="34" charset="0"/>
                <a:cs typeface="Arial" panose="020B0604020202020204" pitchFamily="34" charset="0"/>
              </a:rPr>
              <a:t>variables locales</a:t>
            </a:r>
            <a:r>
              <a:rPr lang="es-ES_tradnl" sz="3600" dirty="0">
                <a:solidFill>
                  <a:srgbClr val="222222"/>
                </a:solidFill>
                <a:latin typeface="Arial" panose="020B0604020202020204" pitchFamily="34" charset="0"/>
                <a:cs typeface="Arial" panose="020B0604020202020204" pitchFamily="34" charset="0"/>
              </a:rPr>
              <a:t> se usan para almacenar información de vida corta en un método (no persisten).</a:t>
            </a:r>
            <a:r>
              <a:rPr lang="en-US" sz="3600" dirty="0">
                <a:solidFill>
                  <a:srgbClr val="222222"/>
                </a:solidFill>
                <a:latin typeface="Arial" panose="020B0604020202020204" pitchFamily="34" charset="0"/>
                <a:cs typeface="Arial" panose="020B0604020202020204" pitchFamily="34" charset="0"/>
              </a:rPr>
              <a:t> </a:t>
            </a:r>
          </a:p>
          <a:p>
            <a:pPr marL="342900" indent="-342900" algn="just">
              <a:lnSpc>
                <a:spcPct val="90000"/>
              </a:lnSpc>
              <a:buFont typeface="Arial" panose="020B0604020202020204" pitchFamily="34" charset="0"/>
              <a:buChar char="•"/>
            </a:pPr>
            <a:r>
              <a:rPr lang="en-US" sz="3600" dirty="0">
                <a:solidFill>
                  <a:srgbClr val="222222"/>
                </a:solidFill>
                <a:latin typeface="Arial" panose="020B0604020202020204" pitchFamily="34" charset="0"/>
                <a:cs typeface="Arial" panose="020B0604020202020204" pitchFamily="34" charset="0"/>
              </a:rPr>
              <a:t>Se </a:t>
            </a:r>
            <a:r>
              <a:rPr lang="es-ES_tradnl" sz="3600" dirty="0">
                <a:solidFill>
                  <a:srgbClr val="222222"/>
                </a:solidFill>
                <a:latin typeface="Arial" panose="020B0604020202020204" pitchFamily="34" charset="0"/>
                <a:cs typeface="Arial" panose="020B0604020202020204" pitchFamily="34" charset="0"/>
              </a:rPr>
              <a:t>declaran</a:t>
            </a:r>
            <a:r>
              <a:rPr lang="en-US" sz="3600" dirty="0">
                <a:solidFill>
                  <a:srgbClr val="222222"/>
                </a:solidFill>
                <a:latin typeface="Arial" panose="020B0604020202020204" pitchFamily="34" charset="0"/>
                <a:cs typeface="Arial" panose="020B0604020202020204" pitchFamily="34" charset="0"/>
              </a:rPr>
              <a:t> dentro del método y </a:t>
            </a:r>
            <a:r>
              <a:rPr lang="es-CL" sz="3600" dirty="0">
                <a:solidFill>
                  <a:srgbClr val="222222"/>
                </a:solidFill>
                <a:latin typeface="Arial" panose="020B0604020202020204" pitchFamily="34" charset="0"/>
                <a:cs typeface="Arial" panose="020B0604020202020204" pitchFamily="34" charset="0"/>
              </a:rPr>
              <a:t>existen</a:t>
            </a:r>
            <a:r>
              <a:rPr lang="en-US" sz="3600" dirty="0">
                <a:solidFill>
                  <a:srgbClr val="222222"/>
                </a:solidFill>
                <a:latin typeface="Arial" panose="020B0604020202020204" pitchFamily="34" charset="0"/>
                <a:cs typeface="Arial" panose="020B0604020202020204" pitchFamily="34" charset="0"/>
              </a:rPr>
              <a:t> </a:t>
            </a:r>
            <a:r>
              <a:rPr lang="es-ES_tradnl" sz="3600" dirty="0">
                <a:solidFill>
                  <a:srgbClr val="222222"/>
                </a:solidFill>
                <a:latin typeface="Arial" panose="020B0604020202020204" pitchFamily="34" charset="0"/>
                <a:cs typeface="Arial" panose="020B0604020202020204" pitchFamily="34" charset="0"/>
              </a:rPr>
              <a:t>durante su ejecución, después de que el método termina, la variable local ya no existe y se pierden sus valores. </a:t>
            </a:r>
          </a:p>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Cada método puede acceder solo a sus propias variables locales y no a las de los otros métodos.</a:t>
            </a:r>
            <a:endParaRPr lang="es-C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B169B6ED-AFE9-6F6F-B8C2-4AE15E95D5B9}"/>
              </a:ext>
            </a:extLst>
          </p:cNvPr>
          <p:cNvPicPr>
            <a:picLocks noChangeAspect="1"/>
          </p:cNvPicPr>
          <p:nvPr/>
        </p:nvPicPr>
        <p:blipFill>
          <a:blip r:embed="rId2"/>
          <a:stretch>
            <a:fillRect/>
          </a:stretch>
        </p:blipFill>
        <p:spPr>
          <a:xfrm>
            <a:off x="3629147" y="5654675"/>
            <a:ext cx="12917667" cy="4034224"/>
          </a:xfrm>
          <a:prstGeom prst="rect">
            <a:avLst/>
          </a:prstGeom>
        </p:spPr>
      </p:pic>
    </p:spTree>
    <p:extLst>
      <p:ext uri="{BB962C8B-B14F-4D97-AF65-F5344CB8AC3E}">
        <p14:creationId xmlns:p14="http://schemas.microsoft.com/office/powerpoint/2010/main" val="798603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2031325"/>
          </a:xfrm>
        </p:spPr>
        <p:txBody>
          <a:bodyPr/>
          <a:lstStyle/>
          <a:p>
            <a:r>
              <a:rPr lang="es-CL" sz="6600" dirty="0"/>
              <a:t>MODIFICADORES DE ACCESO</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37352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Modificadores de acceso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La </a:t>
            </a:r>
            <a:r>
              <a:rPr lang="es-CL" sz="3600" dirty="0" err="1">
                <a:solidFill>
                  <a:srgbClr val="222222"/>
                </a:solidFill>
                <a:latin typeface="Arial" panose="020B0604020202020204" pitchFamily="34" charset="0"/>
                <a:cs typeface="Arial" panose="020B0604020202020204" pitchFamily="34" charset="0"/>
              </a:rPr>
              <a:t>mayoría</a:t>
            </a:r>
            <a:r>
              <a:rPr lang="es-CL" sz="3600" dirty="0">
                <a:solidFill>
                  <a:srgbClr val="222222"/>
                </a:solidFill>
                <a:latin typeface="Arial" panose="020B0604020202020204" pitchFamily="34" charset="0"/>
                <a:cs typeface="Arial" panose="020B0604020202020204" pitchFamily="34" charset="0"/>
              </a:rPr>
              <a:t> de las declaraciones de atributos (variables de instancia) van precedidas por la palabra clave </a:t>
            </a:r>
            <a:r>
              <a:rPr lang="es-CL" sz="3600" b="1" dirty="0" err="1">
                <a:solidFill>
                  <a:srgbClr val="222222"/>
                </a:solidFill>
                <a:latin typeface="Arial" panose="020B0604020202020204" pitchFamily="34" charset="0"/>
                <a:cs typeface="Arial" panose="020B0604020202020204" pitchFamily="34" charset="0"/>
              </a:rPr>
              <a:t>private</a:t>
            </a:r>
            <a:r>
              <a:rPr lang="es-CL" sz="3600" dirty="0">
                <a:solidFill>
                  <a:srgbClr val="222222"/>
                </a:solidFill>
                <a:latin typeface="Arial" panose="020B0604020202020204" pitchFamily="34" charset="0"/>
                <a:cs typeface="Arial" panose="020B0604020202020204" pitchFamily="34" charset="0"/>
              </a:rPr>
              <a:t>. Al igual que </a:t>
            </a:r>
            <a:r>
              <a:rPr lang="es-CL" sz="3600" b="1" dirty="0" err="1">
                <a:solidFill>
                  <a:srgbClr val="222222"/>
                </a:solidFill>
                <a:latin typeface="Arial" panose="020B0604020202020204" pitchFamily="34" charset="0"/>
                <a:cs typeface="Arial" panose="020B0604020202020204" pitchFamily="34" charset="0"/>
              </a:rPr>
              <a:t>public</a:t>
            </a:r>
            <a:r>
              <a:rPr lang="es-CL" sz="3600" dirty="0">
                <a:solidFill>
                  <a:srgbClr val="222222"/>
                </a:solidFill>
                <a:latin typeface="Arial" panose="020B0604020202020204" pitchFamily="34" charset="0"/>
                <a:cs typeface="Arial" panose="020B0604020202020204" pitchFamily="34" charset="0"/>
              </a:rPr>
              <a:t>, la palabra clave </a:t>
            </a:r>
            <a:r>
              <a:rPr lang="es-CL" sz="3600" dirty="0" err="1">
                <a:solidFill>
                  <a:srgbClr val="222222"/>
                </a:solidFill>
                <a:latin typeface="Arial" panose="020B0604020202020204" pitchFamily="34" charset="0"/>
                <a:cs typeface="Arial" panose="020B0604020202020204" pitchFamily="34" charset="0"/>
              </a:rPr>
              <a:t>private</a:t>
            </a:r>
            <a:r>
              <a:rPr lang="es-CL" sz="3600" dirty="0">
                <a:solidFill>
                  <a:srgbClr val="222222"/>
                </a:solidFill>
                <a:latin typeface="Arial" panose="020B0604020202020204" pitchFamily="34" charset="0"/>
                <a:cs typeface="Arial" panose="020B0604020202020204" pitchFamily="34" charset="0"/>
              </a:rPr>
              <a:t> es un </a:t>
            </a:r>
            <a:r>
              <a:rPr lang="es-CL" sz="3600" b="1" dirty="0">
                <a:solidFill>
                  <a:srgbClr val="222222"/>
                </a:solidFill>
                <a:latin typeface="Arial" panose="020B0604020202020204" pitchFamily="34" charset="0"/>
                <a:cs typeface="Arial" panose="020B0604020202020204" pitchFamily="34" charset="0"/>
              </a:rPr>
              <a:t>modificador de acceso</a:t>
            </a:r>
            <a:r>
              <a:rPr lang="es-CL" sz="3600" dirty="0">
                <a:solidFill>
                  <a:srgbClr val="222222"/>
                </a:solidFill>
                <a:latin typeface="Arial" panose="020B0604020202020204" pitchFamily="34" charset="0"/>
                <a:cs typeface="Arial" panose="020B0604020202020204" pitchFamily="34" charset="0"/>
              </a:rPr>
              <a:t>. </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Las variables o los </a:t>
            </a:r>
            <a:r>
              <a:rPr lang="es-CL" sz="3600" dirty="0" err="1">
                <a:solidFill>
                  <a:srgbClr val="222222"/>
                </a:solidFill>
                <a:latin typeface="Arial" panose="020B0604020202020204" pitchFamily="34" charset="0"/>
                <a:cs typeface="Arial" panose="020B0604020202020204" pitchFamily="34" charset="0"/>
              </a:rPr>
              <a:t>métodos</a:t>
            </a:r>
            <a:r>
              <a:rPr lang="es-CL" sz="3600" dirty="0">
                <a:solidFill>
                  <a:srgbClr val="222222"/>
                </a:solidFill>
                <a:latin typeface="Arial" panose="020B0604020202020204" pitchFamily="34" charset="0"/>
                <a:cs typeface="Arial" panose="020B0604020202020204" pitchFamily="34" charset="0"/>
              </a:rPr>
              <a:t> declarados con el modificador de acceso </a:t>
            </a:r>
            <a:r>
              <a:rPr lang="es-CL" sz="3600" dirty="0" err="1">
                <a:solidFill>
                  <a:srgbClr val="222222"/>
                </a:solidFill>
                <a:latin typeface="Arial" panose="020B0604020202020204" pitchFamily="34" charset="0"/>
                <a:cs typeface="Arial" panose="020B0604020202020204" pitchFamily="34" charset="0"/>
              </a:rPr>
              <a:t>private</a:t>
            </a:r>
            <a:r>
              <a:rPr lang="es-CL" sz="3600" dirty="0">
                <a:solidFill>
                  <a:srgbClr val="222222"/>
                </a:solidFill>
                <a:latin typeface="Arial" panose="020B0604020202020204" pitchFamily="34" charset="0"/>
                <a:cs typeface="Arial" panose="020B0604020202020204" pitchFamily="34" charset="0"/>
              </a:rPr>
              <a:t> son accesibles solo para los </a:t>
            </a:r>
            <a:r>
              <a:rPr lang="es-CL" sz="3600" dirty="0" err="1">
                <a:solidFill>
                  <a:srgbClr val="222222"/>
                </a:solidFill>
                <a:latin typeface="Arial" panose="020B0604020202020204" pitchFamily="34" charset="0"/>
                <a:cs typeface="Arial" panose="020B0604020202020204" pitchFamily="34" charset="0"/>
              </a:rPr>
              <a:t>métodos</a:t>
            </a:r>
            <a:r>
              <a:rPr lang="es-CL" sz="3600" dirty="0">
                <a:solidFill>
                  <a:srgbClr val="222222"/>
                </a:solidFill>
                <a:latin typeface="Arial" panose="020B0604020202020204" pitchFamily="34" charset="0"/>
                <a:cs typeface="Arial" panose="020B0604020202020204" pitchFamily="34" charset="0"/>
              </a:rPr>
              <a:t> de la clase en la que se declaran. Por lo tanto, la variable nombre solo puede utilizarse en los </a:t>
            </a:r>
            <a:r>
              <a:rPr lang="es-CL" sz="3600" dirty="0" err="1">
                <a:solidFill>
                  <a:srgbClr val="222222"/>
                </a:solidFill>
                <a:latin typeface="Arial" panose="020B0604020202020204" pitchFamily="34" charset="0"/>
                <a:cs typeface="Arial" panose="020B0604020202020204" pitchFamily="34" charset="0"/>
              </a:rPr>
              <a:t>métodos</a:t>
            </a:r>
            <a:r>
              <a:rPr lang="es-CL" sz="3600" dirty="0">
                <a:solidFill>
                  <a:srgbClr val="222222"/>
                </a:solidFill>
                <a:latin typeface="Arial" panose="020B0604020202020204" pitchFamily="34" charset="0"/>
                <a:cs typeface="Arial" panose="020B0604020202020204" pitchFamily="34" charset="0"/>
              </a:rPr>
              <a:t> de cada objeto de la clase Pizza</a:t>
            </a:r>
            <a:r>
              <a:rPr lang="es-ES_tradnl" sz="3600" dirty="0">
                <a:solidFill>
                  <a:srgbClr val="222222"/>
                </a:solidFill>
                <a:latin typeface="Arial" panose="020B0604020202020204" pitchFamily="34" charset="0"/>
                <a:cs typeface="Arial" panose="020B0604020202020204" pitchFamily="34" charset="0"/>
              </a:rPr>
              <a:t>.</a:t>
            </a: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22731A58-30E7-A745-D5AB-ED346AE0A5C4}"/>
              </a:ext>
            </a:extLst>
          </p:cNvPr>
          <p:cNvPicPr>
            <a:picLocks noChangeAspect="1"/>
          </p:cNvPicPr>
          <p:nvPr/>
        </p:nvPicPr>
        <p:blipFill>
          <a:blip r:embed="rId2"/>
          <a:stretch>
            <a:fillRect/>
          </a:stretch>
        </p:blipFill>
        <p:spPr>
          <a:xfrm>
            <a:off x="3838742" y="6257814"/>
            <a:ext cx="12426616" cy="3734314"/>
          </a:xfrm>
          <a:prstGeom prst="rect">
            <a:avLst/>
          </a:prstGeom>
        </p:spPr>
      </p:pic>
    </p:spTree>
    <p:extLst>
      <p:ext uri="{BB962C8B-B14F-4D97-AF65-F5344CB8AC3E}">
        <p14:creationId xmlns:p14="http://schemas.microsoft.com/office/powerpoint/2010/main" val="302346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Modificadores de acceso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_tradnl" sz="3600" dirty="0">
                <a:solidFill>
                  <a:srgbClr val="222222"/>
                </a:solidFill>
                <a:latin typeface="Arial" panose="020B0604020202020204" pitchFamily="34" charset="0"/>
                <a:cs typeface="Arial" panose="020B0604020202020204" pitchFamily="34" charset="0"/>
              </a:rPr>
              <a:t>Si la variable de instancia fuera </a:t>
            </a:r>
            <a:r>
              <a:rPr lang="es-ES_tradnl" sz="3600" dirty="0" err="1">
                <a:solidFill>
                  <a:srgbClr val="222222"/>
                </a:solidFill>
                <a:latin typeface="Arial" panose="020B0604020202020204" pitchFamily="34" charset="0"/>
                <a:cs typeface="Arial" panose="020B0604020202020204" pitchFamily="34" charset="0"/>
              </a:rPr>
              <a:t>public</a:t>
            </a:r>
            <a:r>
              <a:rPr lang="es-ES_tradnl" sz="3600" dirty="0">
                <a:solidFill>
                  <a:srgbClr val="222222"/>
                </a:solidFill>
                <a:latin typeface="Arial" panose="020B0604020202020204" pitchFamily="34" charset="0"/>
                <a:cs typeface="Arial" panose="020B0604020202020204" pitchFamily="34" charset="0"/>
              </a:rPr>
              <a:t>, cualquier otra clase que llama a los </a:t>
            </a:r>
            <a:r>
              <a:rPr lang="es-ES_tradnl" sz="3600" dirty="0" err="1">
                <a:solidFill>
                  <a:srgbClr val="222222"/>
                </a:solidFill>
                <a:latin typeface="Arial" panose="020B0604020202020204" pitchFamily="34" charset="0"/>
                <a:cs typeface="Arial" panose="020B0604020202020204" pitchFamily="34" charset="0"/>
              </a:rPr>
              <a:t>métodos</a:t>
            </a:r>
            <a:r>
              <a:rPr lang="es-ES_tradnl" sz="3600" dirty="0">
                <a:solidFill>
                  <a:srgbClr val="222222"/>
                </a:solidFill>
                <a:latin typeface="Arial" panose="020B0604020202020204" pitchFamily="34" charset="0"/>
                <a:cs typeface="Arial" panose="020B0604020202020204" pitchFamily="34" charset="0"/>
              </a:rPr>
              <a:t> de la clase </a:t>
            </a:r>
            <a:r>
              <a:rPr lang="es-ES_tradnl" sz="3600" dirty="0" err="1">
                <a:solidFill>
                  <a:srgbClr val="222222"/>
                </a:solidFill>
                <a:latin typeface="Arial" panose="020B0604020202020204" pitchFamily="34" charset="0"/>
                <a:cs typeface="Arial" panose="020B0604020202020204" pitchFamily="34" charset="0"/>
              </a:rPr>
              <a:t>podría</a:t>
            </a:r>
            <a:r>
              <a:rPr lang="es-ES_tradnl" sz="3600" dirty="0">
                <a:solidFill>
                  <a:srgbClr val="222222"/>
                </a:solidFill>
                <a:latin typeface="Arial" panose="020B0604020202020204" pitchFamily="34" charset="0"/>
                <a:cs typeface="Arial" panose="020B0604020202020204" pitchFamily="34" charset="0"/>
              </a:rPr>
              <a:t> ver los datos y hacer lo que quisiera con ellos, incluyendo establecer un valor no </a:t>
            </a:r>
            <a:r>
              <a:rPr lang="es-ES_tradnl" sz="3600" dirty="0" err="1">
                <a:solidFill>
                  <a:srgbClr val="222222"/>
                </a:solidFill>
                <a:latin typeface="Arial" panose="020B0604020202020204" pitchFamily="34" charset="0"/>
                <a:cs typeface="Arial" panose="020B0604020202020204" pitchFamily="34" charset="0"/>
              </a:rPr>
              <a:t>válido</a:t>
            </a:r>
            <a:r>
              <a:rPr lang="es-ES_tradnl" sz="3600" dirty="0">
                <a:solidFill>
                  <a:srgbClr val="222222"/>
                </a:solidFill>
                <a:latin typeface="Arial" panose="020B0604020202020204" pitchFamily="34" charset="0"/>
                <a:cs typeface="Arial" panose="020B0604020202020204" pitchFamily="34" charset="0"/>
              </a:rPr>
              <a:t>.</a:t>
            </a: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r>
              <a:rPr lang="es-ES_tradnl" sz="3600" dirty="0">
                <a:solidFill>
                  <a:schemeClr val="tx1"/>
                </a:solidFill>
                <a:latin typeface="Arial" panose="020B0604020202020204" pitchFamily="34" charset="0"/>
                <a:cs typeface="Arial" panose="020B0604020202020204" pitchFamily="34" charset="0"/>
              </a:rPr>
              <a:t>Mientras no se puede acceder de manera directa a una variable de instancia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 se puede hacer lo que quiera con la variable a </a:t>
            </a:r>
            <a:r>
              <a:rPr lang="es-ES_tradnl" sz="3600" dirty="0" err="1">
                <a:solidFill>
                  <a:schemeClr val="tx1"/>
                </a:solidFill>
                <a:latin typeface="Arial" panose="020B0604020202020204" pitchFamily="34" charset="0"/>
                <a:cs typeface="Arial" panose="020B0604020202020204" pitchFamily="34" charset="0"/>
              </a:rPr>
              <a:t>través</a:t>
            </a:r>
            <a:r>
              <a:rPr lang="es-ES_tradnl" sz="3600" dirty="0">
                <a:solidFill>
                  <a:schemeClr val="tx1"/>
                </a:solidFill>
                <a:latin typeface="Arial" panose="020B0604020202020204" pitchFamily="34" charset="0"/>
                <a:cs typeface="Arial" panose="020B0604020202020204" pitchFamily="34" charset="0"/>
              </a:rPr>
              <a:t> de </a:t>
            </a:r>
            <a:r>
              <a:rPr lang="es-ES_tradnl" sz="3600" dirty="0" err="1">
                <a:solidFill>
                  <a:schemeClr val="tx1"/>
                </a:solidFill>
                <a:latin typeface="Arial" panose="020B0604020202020204" pitchFamily="34" charset="0"/>
                <a:cs typeface="Arial" panose="020B0604020202020204" pitchFamily="34" charset="0"/>
              </a:rPr>
              <a:t>métodos</a:t>
            </a:r>
            <a:r>
              <a:rPr lang="es-ES_tradnl" sz="3600" dirty="0">
                <a:solidFill>
                  <a:schemeClr val="tx1"/>
                </a:solidFill>
                <a:latin typeface="Arial" panose="020B0604020202020204" pitchFamily="34" charset="0"/>
                <a:cs typeface="Arial" panose="020B0604020202020204" pitchFamily="34" charset="0"/>
              </a:rPr>
              <a:t> </a:t>
            </a:r>
            <a:r>
              <a:rPr lang="es-ES_tradnl" sz="3600" dirty="0" err="1">
                <a:solidFill>
                  <a:schemeClr val="tx1"/>
                </a:solidFill>
                <a:latin typeface="Arial" panose="020B0604020202020204" pitchFamily="34" charset="0"/>
                <a:cs typeface="Arial" panose="020B0604020202020204" pitchFamily="34" charset="0"/>
              </a:rPr>
              <a:t>public</a:t>
            </a:r>
            <a:r>
              <a:rPr lang="es-ES_tradnl" sz="3600" dirty="0">
                <a:solidFill>
                  <a:schemeClr val="tx1"/>
                </a:solidFill>
                <a:latin typeface="Arial" panose="020B0604020202020204" pitchFamily="34" charset="0"/>
                <a:cs typeface="Arial" panose="020B0604020202020204" pitchFamily="34" charset="0"/>
              </a:rPr>
              <a:t> que acceden a ella. Podemos ver los datos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 en cualquier momento con el </a:t>
            </a:r>
            <a:r>
              <a:rPr lang="es-ES_tradnl" sz="3600" dirty="0" err="1">
                <a:solidFill>
                  <a:schemeClr val="tx1"/>
                </a:solidFill>
                <a:latin typeface="Arial" panose="020B0604020202020204" pitchFamily="34" charset="0"/>
                <a:cs typeface="Arial" panose="020B0604020202020204" pitchFamily="34" charset="0"/>
              </a:rPr>
              <a:t>método</a:t>
            </a:r>
            <a:r>
              <a:rPr lang="es-ES_tradnl" sz="3600" dirty="0">
                <a:solidFill>
                  <a:schemeClr val="tx1"/>
                </a:solidFill>
                <a:latin typeface="Arial" panose="020B0604020202020204" pitchFamily="34" charset="0"/>
                <a:cs typeface="Arial" panose="020B0604020202020204" pitchFamily="34" charset="0"/>
              </a:rPr>
              <a:t> </a:t>
            </a:r>
            <a:r>
              <a:rPr lang="es-ES_tradnl" sz="3600" dirty="0" err="1">
                <a:solidFill>
                  <a:schemeClr val="tx1"/>
                </a:solidFill>
                <a:latin typeface="Arial" panose="020B0604020202020204" pitchFamily="34" charset="0"/>
                <a:cs typeface="Arial" panose="020B0604020202020204" pitchFamily="34" charset="0"/>
              </a:rPr>
              <a:t>get</a:t>
            </a:r>
            <a:r>
              <a:rPr lang="es-ES_tradnl" sz="3600" dirty="0">
                <a:solidFill>
                  <a:schemeClr val="tx1"/>
                </a:solidFill>
                <a:latin typeface="Arial" panose="020B0604020202020204" pitchFamily="34" charset="0"/>
                <a:cs typeface="Arial" panose="020B0604020202020204" pitchFamily="34" charset="0"/>
              </a:rPr>
              <a:t> </a:t>
            </a:r>
            <a:r>
              <a:rPr lang="es-ES_tradnl" sz="3600" dirty="0" err="1">
                <a:solidFill>
                  <a:schemeClr val="tx1"/>
                </a:solidFill>
                <a:latin typeface="Arial" panose="020B0604020202020204" pitchFamily="34" charset="0"/>
                <a:cs typeface="Arial" panose="020B0604020202020204" pitchFamily="34" charset="0"/>
              </a:rPr>
              <a:t>public</a:t>
            </a:r>
            <a:r>
              <a:rPr lang="es-ES_tradnl" sz="3600" dirty="0">
                <a:solidFill>
                  <a:schemeClr val="tx1"/>
                </a:solidFill>
                <a:latin typeface="Arial" panose="020B0604020202020204" pitchFamily="34" charset="0"/>
                <a:cs typeface="Arial" panose="020B0604020202020204" pitchFamily="34" charset="0"/>
              </a:rPr>
              <a:t> y podemos modificar los datos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 por medio del </a:t>
            </a:r>
            <a:r>
              <a:rPr lang="es-ES_tradnl" sz="3600" dirty="0" err="1">
                <a:solidFill>
                  <a:schemeClr val="tx1"/>
                </a:solidFill>
                <a:latin typeface="Arial" panose="020B0604020202020204" pitchFamily="34" charset="0"/>
                <a:cs typeface="Arial" panose="020B0604020202020204" pitchFamily="34" charset="0"/>
              </a:rPr>
              <a:t>método</a:t>
            </a:r>
            <a:r>
              <a:rPr lang="es-ES_tradnl" sz="3600" dirty="0">
                <a:solidFill>
                  <a:schemeClr val="tx1"/>
                </a:solidFill>
                <a:latin typeface="Arial" panose="020B0604020202020204" pitchFamily="34" charset="0"/>
                <a:cs typeface="Arial" panose="020B0604020202020204" pitchFamily="34" charset="0"/>
              </a:rPr>
              <a:t> set </a:t>
            </a:r>
            <a:r>
              <a:rPr lang="es-ES_tradnl" sz="3600" dirty="0" err="1">
                <a:solidFill>
                  <a:schemeClr val="tx1"/>
                </a:solidFill>
                <a:latin typeface="Arial" panose="020B0604020202020204" pitchFamily="34" charset="0"/>
                <a:cs typeface="Arial" panose="020B0604020202020204" pitchFamily="34" charset="0"/>
              </a:rPr>
              <a:t>public</a:t>
            </a:r>
            <a:r>
              <a:rPr lang="es-ES_tradnl" sz="3600" dirty="0">
                <a:solidFill>
                  <a:schemeClr val="tx1"/>
                </a:solidFill>
                <a:latin typeface="Arial" panose="020B0604020202020204" pitchFamily="34" charset="0"/>
                <a:cs typeface="Arial" panose="020B0604020202020204" pitchFamily="34" charset="0"/>
              </a:rPr>
              <a:t>. </a:t>
            </a:r>
          </a:p>
          <a:p>
            <a:pPr algn="just"/>
            <a:endParaRPr lang="es-ES_tradn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0361CDCA-720F-B5F8-4F54-C84AD99D682F}"/>
              </a:ext>
            </a:extLst>
          </p:cNvPr>
          <p:cNvPicPr>
            <a:picLocks noChangeAspect="1"/>
          </p:cNvPicPr>
          <p:nvPr/>
        </p:nvPicPr>
        <p:blipFill>
          <a:blip r:embed="rId2"/>
          <a:stretch>
            <a:fillRect/>
          </a:stretch>
        </p:blipFill>
        <p:spPr>
          <a:xfrm>
            <a:off x="3895951" y="4002069"/>
            <a:ext cx="12384059" cy="3305211"/>
          </a:xfrm>
          <a:prstGeom prst="rect">
            <a:avLst/>
          </a:prstGeom>
        </p:spPr>
      </p:pic>
    </p:spTree>
    <p:extLst>
      <p:ext uri="{BB962C8B-B14F-4D97-AF65-F5344CB8AC3E}">
        <p14:creationId xmlns:p14="http://schemas.microsoft.com/office/powerpoint/2010/main" val="287162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Modificadores de acceso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_tradnl" sz="3600" dirty="0">
                <a:solidFill>
                  <a:schemeClr val="tx1"/>
                </a:solidFill>
                <a:latin typeface="Arial" panose="020B0604020202020204" pitchFamily="34" charset="0"/>
                <a:cs typeface="Arial" panose="020B0604020202020204" pitchFamily="34" charset="0"/>
              </a:rPr>
              <a:t>Entonces, ¿Cómo modificaremos los atributos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a:t>
            </a:r>
          </a:p>
          <a:p>
            <a:pPr algn="just"/>
            <a:endParaRPr lang="es-ES_tradnl" sz="3600" dirty="0">
              <a:solidFill>
                <a:schemeClr val="tx1"/>
              </a:solidFill>
              <a:latin typeface="Arial" panose="020B0604020202020204" pitchFamily="34" charset="0"/>
              <a:cs typeface="Arial" panose="020B0604020202020204" pitchFamily="34" charset="0"/>
            </a:endParaRPr>
          </a:p>
          <a:p>
            <a:pPr algn="just"/>
            <a:r>
              <a:rPr lang="es-ES_tradnl" sz="3600" dirty="0">
                <a:solidFill>
                  <a:schemeClr val="tx1"/>
                </a:solidFill>
                <a:latin typeface="Arial" panose="020B0604020202020204" pitchFamily="34" charset="0"/>
                <a:cs typeface="Arial" panose="020B0604020202020204" pitchFamily="34" charset="0"/>
              </a:rPr>
              <a:t>Los </a:t>
            </a:r>
            <a:r>
              <a:rPr lang="es-ES_tradnl" sz="3600" dirty="0" err="1">
                <a:solidFill>
                  <a:schemeClr val="tx1"/>
                </a:solidFill>
                <a:latin typeface="Arial" panose="020B0604020202020204" pitchFamily="34" charset="0"/>
                <a:cs typeface="Arial" panose="020B0604020202020204" pitchFamily="34" charset="0"/>
              </a:rPr>
              <a:t>métodos</a:t>
            </a:r>
            <a:r>
              <a:rPr lang="es-ES_tradnl" sz="3600" dirty="0">
                <a:solidFill>
                  <a:schemeClr val="tx1"/>
                </a:solidFill>
                <a:latin typeface="Arial" panose="020B0604020202020204" pitchFamily="34" charset="0"/>
                <a:cs typeface="Arial" panose="020B0604020202020204" pitchFamily="34" charset="0"/>
              </a:rPr>
              <a:t> pueden programarse para validar sus argumentos y rechazar los intentos de establecer datos con valores incorrectos, como un nombre vacío, un </a:t>
            </a:r>
            <a:r>
              <a:rPr lang="es-ES_tradnl" sz="3600" dirty="0" err="1">
                <a:solidFill>
                  <a:schemeClr val="tx1"/>
                </a:solidFill>
                <a:latin typeface="Arial" panose="020B0604020202020204" pitchFamily="34" charset="0"/>
                <a:cs typeface="Arial" panose="020B0604020202020204" pitchFamily="34" charset="0"/>
              </a:rPr>
              <a:t>día</a:t>
            </a:r>
            <a:r>
              <a:rPr lang="es-ES_tradnl" sz="3600" dirty="0">
                <a:solidFill>
                  <a:schemeClr val="tx1"/>
                </a:solidFill>
                <a:latin typeface="Arial" panose="020B0604020202020204" pitchFamily="34" charset="0"/>
                <a:cs typeface="Arial" panose="020B0604020202020204" pitchFamily="34" charset="0"/>
              </a:rPr>
              <a:t> en marzo fuera del rango 1 a 31, una edad negativa, etc.</a:t>
            </a:r>
          </a:p>
          <a:p>
            <a:pPr algn="just"/>
            <a:endParaRPr lang="es-ES_tradnl" sz="3600" dirty="0">
              <a:solidFill>
                <a:schemeClr val="tx1"/>
              </a:solidFill>
              <a:latin typeface="Arial" panose="020B0604020202020204" pitchFamily="34" charset="0"/>
              <a:cs typeface="Arial" panose="020B0604020202020204" pitchFamily="34" charset="0"/>
            </a:endParaRPr>
          </a:p>
          <a:p>
            <a:pPr algn="just"/>
            <a:r>
              <a:rPr lang="es-ES_tradnl" sz="3600" dirty="0">
                <a:solidFill>
                  <a:schemeClr val="tx1"/>
                </a:solidFill>
                <a:latin typeface="Arial" panose="020B0604020202020204" pitchFamily="34" charset="0"/>
                <a:cs typeface="Arial" panose="020B0604020202020204" pitchFamily="34" charset="0"/>
              </a:rPr>
              <a:t>Por esta razón definiremos nuestros atributos </a:t>
            </a:r>
            <a:r>
              <a:rPr lang="es-ES_tradnl" sz="3600" dirty="0" err="1">
                <a:solidFill>
                  <a:schemeClr val="tx1"/>
                </a:solidFill>
                <a:latin typeface="Arial" panose="020B0604020202020204" pitchFamily="34" charset="0"/>
                <a:cs typeface="Arial" panose="020B0604020202020204" pitchFamily="34" charset="0"/>
              </a:rPr>
              <a:t>private</a:t>
            </a:r>
            <a:r>
              <a:rPr lang="es-ES_tradnl" sz="3600" dirty="0">
                <a:solidFill>
                  <a:schemeClr val="tx1"/>
                </a:solidFill>
                <a:latin typeface="Arial" panose="020B0604020202020204" pitchFamily="34" charset="0"/>
                <a:cs typeface="Arial" panose="020B0604020202020204" pitchFamily="34" charset="0"/>
              </a:rPr>
              <a:t> y métodos </a:t>
            </a:r>
            <a:r>
              <a:rPr lang="es-ES_tradnl" sz="3600" dirty="0" err="1">
                <a:solidFill>
                  <a:schemeClr val="tx1"/>
                </a:solidFill>
                <a:latin typeface="Arial" panose="020B0604020202020204" pitchFamily="34" charset="0"/>
                <a:cs typeface="Arial" panose="020B0604020202020204" pitchFamily="34" charset="0"/>
              </a:rPr>
              <a:t>public</a:t>
            </a:r>
            <a:r>
              <a:rPr lang="es-ES_tradnl" sz="3600" dirty="0">
                <a:solidFill>
                  <a:schemeClr val="tx1"/>
                </a:solidFill>
                <a:latin typeface="Arial" panose="020B0604020202020204" pitchFamily="34" charset="0"/>
                <a:cs typeface="Arial" panose="020B0604020202020204" pitchFamily="34" charset="0"/>
              </a:rPr>
              <a:t>.</a:t>
            </a: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91C9221E-B4FD-B363-E463-7E771656EFAD}"/>
              </a:ext>
            </a:extLst>
          </p:cNvPr>
          <p:cNvPicPr>
            <a:picLocks noChangeAspect="1"/>
          </p:cNvPicPr>
          <p:nvPr/>
        </p:nvPicPr>
        <p:blipFill>
          <a:blip r:embed="rId3"/>
          <a:stretch>
            <a:fillRect/>
          </a:stretch>
        </p:blipFill>
        <p:spPr>
          <a:xfrm>
            <a:off x="2889250" y="6250943"/>
            <a:ext cx="13788341" cy="4321588"/>
          </a:xfrm>
          <a:prstGeom prst="rect">
            <a:avLst/>
          </a:prstGeom>
        </p:spPr>
      </p:pic>
    </p:spTree>
    <p:extLst>
      <p:ext uri="{BB962C8B-B14F-4D97-AF65-F5344CB8AC3E}">
        <p14:creationId xmlns:p14="http://schemas.microsoft.com/office/powerpoint/2010/main" val="93192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Modificadores de acceso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_tradnl" sz="3600" dirty="0">
                <a:solidFill>
                  <a:schemeClr val="tx1"/>
                </a:solidFill>
                <a:latin typeface="Arial" panose="020B0604020202020204" pitchFamily="34" charset="0"/>
                <a:cs typeface="Arial" panose="020B0604020202020204" pitchFamily="34" charset="0"/>
              </a:rPr>
              <a:t>Existen otros modificadores de acceso, que se verán más adelante. Estos son:</a:t>
            </a: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algn="just"/>
            <a:endParaRPr lang="es-ES_tradn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A198F14E-2776-8EC1-5D80-2D31C58E3F0C}"/>
              </a:ext>
            </a:extLst>
          </p:cNvPr>
          <p:cNvPicPr>
            <a:picLocks noChangeAspect="1"/>
          </p:cNvPicPr>
          <p:nvPr/>
        </p:nvPicPr>
        <p:blipFill>
          <a:blip r:embed="rId3"/>
          <a:stretch>
            <a:fillRect/>
          </a:stretch>
        </p:blipFill>
        <p:spPr>
          <a:xfrm>
            <a:off x="3529599" y="3063875"/>
            <a:ext cx="13044902" cy="7064721"/>
          </a:xfrm>
          <a:prstGeom prst="rect">
            <a:avLst/>
          </a:prstGeom>
        </p:spPr>
      </p:pic>
    </p:spTree>
    <p:extLst>
      <p:ext uri="{BB962C8B-B14F-4D97-AF65-F5344CB8AC3E}">
        <p14:creationId xmlns:p14="http://schemas.microsoft.com/office/powerpoint/2010/main" val="2869173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10972800" cy="1015663"/>
          </a:xfrm>
        </p:spPr>
        <p:txBody>
          <a:bodyPr/>
          <a:lstStyle/>
          <a:p>
            <a:r>
              <a:rPr lang="es-CL" sz="6600" dirty="0"/>
              <a:t>SENTENCIAS</a:t>
            </a:r>
          </a:p>
        </p:txBody>
      </p:sp>
      <p:sp>
        <p:nvSpPr>
          <p:cNvPr id="3" name="Título 1">
            <a:extLst>
              <a:ext uri="{FF2B5EF4-FFF2-40B4-BE49-F238E27FC236}">
                <a16:creationId xmlns:a16="http://schemas.microsoft.com/office/drawing/2014/main" id="{9224DE7A-4464-F54B-B074-7663E7D43917}"/>
              </a:ext>
            </a:extLst>
          </p:cNvPr>
          <p:cNvSpPr txBox="1">
            <a:spLocks/>
          </p:cNvSpPr>
          <p:nvPr/>
        </p:nvSpPr>
        <p:spPr>
          <a:xfrm>
            <a:off x="5632450" y="7788275"/>
            <a:ext cx="1670957"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04</a:t>
            </a:r>
          </a:p>
        </p:txBody>
      </p:sp>
    </p:spTree>
    <p:extLst>
      <p:ext uri="{BB962C8B-B14F-4D97-AF65-F5344CB8AC3E}">
        <p14:creationId xmlns:p14="http://schemas.microsoft.com/office/powerpoint/2010/main" val="6351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ES_tradnl" sz="3600" dirty="0">
                <a:solidFill>
                  <a:schemeClr val="tx1"/>
                </a:solidFill>
                <a:latin typeface="Arial" panose="020B0604020202020204" pitchFamily="34" charset="0"/>
                <a:cs typeface="Arial" panose="020B0604020202020204" pitchFamily="34" charset="0"/>
              </a:rPr>
              <a:t>En java las instrucciones se ejecutan en orden,  de la primera línea hasta el final. Existen sentencias que cambian la ejecución del flujo para tomar decisiones o repetir sentencias. </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8325789B-563A-046A-346E-7A6F1E3BE5B6}"/>
              </a:ext>
            </a:extLst>
          </p:cNvPr>
          <p:cNvSpPr txBox="1"/>
          <p:nvPr/>
        </p:nvSpPr>
        <p:spPr>
          <a:xfrm>
            <a:off x="2889250" y="4223514"/>
            <a:ext cx="10046970" cy="3970318"/>
          </a:xfrm>
          <a:prstGeom prst="rect">
            <a:avLst/>
          </a:prstGeom>
          <a:noFill/>
        </p:spPr>
        <p:txBody>
          <a:bodyPr wrap="square">
            <a:spAutoFit/>
          </a:bodyPr>
          <a:lstStyle/>
          <a:p>
            <a:pPr marL="1508125" lvl="8" indent="-342900">
              <a:buClr>
                <a:srgbClr val="00B050"/>
              </a:buClr>
              <a:buFont typeface="Zapf Dingbats"/>
              <a:buChar char="✦"/>
            </a:pPr>
            <a:r>
              <a:rPr lang="es-CL" sz="3600" dirty="0">
                <a:solidFill>
                  <a:schemeClr val="dk1"/>
                </a:solidFill>
                <a:latin typeface="Arial" panose="020B0604020202020204" pitchFamily="34" charset="0"/>
                <a:cs typeface="Arial" panose="020B0604020202020204" pitchFamily="34" charset="0"/>
                <a:sym typeface="Franklin Gothic"/>
              </a:rPr>
              <a:t> Sente</a:t>
            </a:r>
            <a:r>
              <a:rPr lang="es-CL" sz="3600" dirty="0">
                <a:solidFill>
                  <a:srgbClr val="222222"/>
                </a:solidFill>
                <a:latin typeface="Arial" panose="020B0604020202020204" pitchFamily="34" charset="0"/>
                <a:cs typeface="Arial" panose="020B0604020202020204" pitchFamily="34" charset="0"/>
              </a:rPr>
              <a:t>ncias de decisión</a:t>
            </a:r>
          </a:p>
          <a:p>
            <a:pPr marL="2306637" lvl="1" indent="-342900" algn="just">
              <a:buClr>
                <a:srgbClr val="0070C0"/>
              </a:buClr>
              <a:buFont typeface="Arial" panose="020B0604020202020204" pitchFamily="34" charset="0"/>
              <a:buChar char="•"/>
            </a:pPr>
            <a:endParaRPr lang="es-CL" sz="3600"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dirty="0" err="1">
                <a:solidFill>
                  <a:srgbClr val="222222"/>
                </a:solidFill>
                <a:latin typeface="Arial" panose="020B0604020202020204" pitchFamily="34" charset="0"/>
                <a:cs typeface="Arial" panose="020B0604020202020204" pitchFamily="34" charset="0"/>
              </a:rPr>
              <a:t>if-else</a:t>
            </a:r>
            <a:endParaRPr lang="es-CL" sz="3600"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switch</a:t>
            </a:r>
          </a:p>
          <a:p>
            <a:pPr marL="1508125" lvl="8" indent="-342900">
              <a:buClr>
                <a:srgbClr val="00B050"/>
              </a:buClr>
              <a:buFont typeface="Zapf Dingbats"/>
              <a:buChar char="✦"/>
            </a:pPr>
            <a:endParaRPr lang="es-CL" sz="3600" dirty="0">
              <a:solidFill>
                <a:srgbClr val="222222"/>
              </a:solidFill>
              <a:latin typeface="Arial" panose="020B0604020202020204" pitchFamily="34" charset="0"/>
              <a:cs typeface="Arial" panose="020B0604020202020204" pitchFamily="34" charset="0"/>
            </a:endParaRPr>
          </a:p>
          <a:p>
            <a:pPr marL="1508125" lvl="8" indent="-342900">
              <a:buClr>
                <a:srgbClr val="00B050"/>
              </a:buClr>
              <a:buFont typeface="Zapf Dingbats"/>
              <a:buChar char="✦"/>
            </a:pPr>
            <a:endParaRPr lang="es-CL" sz="3600" dirty="0">
              <a:solidFill>
                <a:srgbClr val="222222"/>
              </a:solidFill>
              <a:latin typeface="Arial" panose="020B0604020202020204" pitchFamily="34" charset="0"/>
              <a:cs typeface="Arial" panose="020B0604020202020204" pitchFamily="34" charset="0"/>
            </a:endParaRPr>
          </a:p>
          <a:p>
            <a:pPr marL="1508125" lvl="8" indent="-342900">
              <a:buClr>
                <a:srgbClr val="00B050"/>
              </a:buClr>
              <a:buFont typeface="Zapf Dingbats"/>
              <a:buChar char="✦"/>
            </a:pPr>
            <a:r>
              <a:rPr lang="es-CL" sz="3600" dirty="0">
                <a:solidFill>
                  <a:srgbClr val="222222"/>
                </a:solidFill>
                <a:latin typeface="Arial" panose="020B0604020202020204" pitchFamily="34" charset="0"/>
                <a:cs typeface="Arial" panose="020B0604020202020204" pitchFamily="34" charset="0"/>
              </a:rPr>
              <a:t>Sentencias de repetición</a:t>
            </a:r>
          </a:p>
        </p:txBody>
      </p:sp>
      <p:pic>
        <p:nvPicPr>
          <p:cNvPr id="8" name="Imagen 7">
            <a:extLst>
              <a:ext uri="{FF2B5EF4-FFF2-40B4-BE49-F238E27FC236}">
                <a16:creationId xmlns:a16="http://schemas.microsoft.com/office/drawing/2014/main" id="{30E92B62-4895-9A99-0E5F-0ABF1A1016BE}"/>
              </a:ext>
            </a:extLst>
          </p:cNvPr>
          <p:cNvPicPr>
            <a:picLocks noChangeAspect="1"/>
          </p:cNvPicPr>
          <p:nvPr/>
        </p:nvPicPr>
        <p:blipFill>
          <a:blip r:embed="rId2"/>
          <a:stretch>
            <a:fillRect/>
          </a:stretch>
        </p:blipFill>
        <p:spPr>
          <a:xfrm>
            <a:off x="11576050" y="4234448"/>
            <a:ext cx="3783772" cy="2782185"/>
          </a:xfrm>
          <a:prstGeom prst="rect">
            <a:avLst/>
          </a:prstGeom>
          <a:effectLst>
            <a:softEdge rad="63500"/>
          </a:effectLst>
        </p:spPr>
      </p:pic>
      <p:sp>
        <p:nvSpPr>
          <p:cNvPr id="10" name="CuadroTexto 9">
            <a:extLst>
              <a:ext uri="{FF2B5EF4-FFF2-40B4-BE49-F238E27FC236}">
                <a16:creationId xmlns:a16="http://schemas.microsoft.com/office/drawing/2014/main" id="{141B7A43-6F91-6187-E436-320E475BF896}"/>
              </a:ext>
            </a:extLst>
          </p:cNvPr>
          <p:cNvSpPr txBox="1"/>
          <p:nvPr/>
        </p:nvSpPr>
        <p:spPr>
          <a:xfrm>
            <a:off x="2889250" y="8453044"/>
            <a:ext cx="10046970" cy="1754326"/>
          </a:xfrm>
          <a:prstGeom prst="rect">
            <a:avLst/>
          </a:prstGeom>
          <a:noFill/>
        </p:spPr>
        <p:txBody>
          <a:bodyPr wrap="square">
            <a:spAutoFit/>
          </a:bodyPr>
          <a:lstStyle/>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while</a:t>
            </a:r>
          </a:p>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do-</a:t>
            </a:r>
            <a:r>
              <a:rPr lang="es-CL" sz="3600" dirty="0" err="1">
                <a:solidFill>
                  <a:srgbClr val="222222"/>
                </a:solidFill>
                <a:latin typeface="Arial" panose="020B0604020202020204" pitchFamily="34" charset="0"/>
                <a:cs typeface="Arial" panose="020B0604020202020204" pitchFamily="34" charset="0"/>
              </a:rPr>
              <a:t>while</a:t>
            </a:r>
            <a:endParaRPr lang="es-CL" sz="3600"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for</a:t>
            </a:r>
          </a:p>
        </p:txBody>
      </p:sp>
      <p:pic>
        <p:nvPicPr>
          <p:cNvPr id="11" name="Imagen 10">
            <a:extLst>
              <a:ext uri="{FF2B5EF4-FFF2-40B4-BE49-F238E27FC236}">
                <a16:creationId xmlns:a16="http://schemas.microsoft.com/office/drawing/2014/main" id="{09E84BBE-E4CF-65DD-A347-B57478086CE1}"/>
              </a:ext>
            </a:extLst>
          </p:cNvPr>
          <p:cNvPicPr>
            <a:picLocks noChangeAspect="1"/>
          </p:cNvPicPr>
          <p:nvPr/>
        </p:nvPicPr>
        <p:blipFill>
          <a:blip r:embed="rId3"/>
          <a:stretch>
            <a:fillRect/>
          </a:stretch>
        </p:blipFill>
        <p:spPr>
          <a:xfrm>
            <a:off x="11576050" y="7067713"/>
            <a:ext cx="3783772" cy="3819808"/>
          </a:xfrm>
          <a:prstGeom prst="rect">
            <a:avLst/>
          </a:prstGeom>
          <a:effectLst>
            <a:softEdge rad="63500"/>
          </a:effectLst>
        </p:spPr>
      </p:pic>
    </p:spTree>
    <p:extLst>
      <p:ext uri="{BB962C8B-B14F-4D97-AF65-F5344CB8AC3E}">
        <p14:creationId xmlns:p14="http://schemas.microsoft.com/office/powerpoint/2010/main" val="1054927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rgbClr val="00B050"/>
              </a:buClr>
              <a:buFont typeface="Zapf Dingbats"/>
              <a:buChar char="✦"/>
            </a:pPr>
            <a:r>
              <a:rPr lang="es-CL" sz="3600" b="1" dirty="0">
                <a:solidFill>
                  <a:schemeClr val="dk1"/>
                </a:solidFill>
                <a:latin typeface="Arial" panose="020B0604020202020204" pitchFamily="34" charset="0"/>
                <a:cs typeface="Arial" panose="020B0604020202020204" pitchFamily="34" charset="0"/>
                <a:sym typeface="Franklin Gothic"/>
              </a:rPr>
              <a:t>Sente</a:t>
            </a:r>
            <a:r>
              <a:rPr lang="es-CL" sz="3600" b="1" dirty="0">
                <a:solidFill>
                  <a:srgbClr val="222222"/>
                </a:solidFill>
                <a:latin typeface="Arial" panose="020B0604020202020204" pitchFamily="34" charset="0"/>
                <a:cs typeface="Arial" panose="020B0604020202020204" pitchFamily="34" charset="0"/>
              </a:rPr>
              <a:t>ncias de decisión</a:t>
            </a:r>
          </a:p>
          <a:p>
            <a:pPr algn="just"/>
            <a:r>
              <a:rPr lang="es-CL" sz="3600" dirty="0">
                <a:solidFill>
                  <a:srgbClr val="222222"/>
                </a:solidFill>
                <a:latin typeface="Arial" panose="020B0604020202020204" pitchFamily="34" charset="0"/>
                <a:cs typeface="Arial" panose="020B0604020202020204" pitchFamily="34" charset="0"/>
              </a:rPr>
              <a:t>Son sentencias que nos permiten tomar una decisión para poder ejecutar un bloque de sentencias u otro (</a:t>
            </a:r>
            <a:r>
              <a:rPr lang="es-CL" sz="3600" b="1" dirty="0">
                <a:solidFill>
                  <a:srgbClr val="222222"/>
                </a:solidFill>
                <a:latin typeface="Arial" panose="020B0604020202020204" pitchFamily="34" charset="0"/>
                <a:cs typeface="Arial" panose="020B0604020202020204" pitchFamily="34" charset="0"/>
              </a:rPr>
              <a:t>excluyentes</a:t>
            </a:r>
            <a:r>
              <a:rPr lang="es-CL" sz="3600"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Las sentencias de decisión son:</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r>
              <a:rPr lang="es-CL" sz="3600" dirty="0">
                <a:solidFill>
                  <a:srgbClr val="222222"/>
                </a:solidFill>
                <a:latin typeface="Arial" panose="020B0604020202020204" pitchFamily="34" charset="0"/>
                <a:cs typeface="Arial" panose="020B0604020202020204" pitchFamily="34" charset="0"/>
              </a:rPr>
              <a:t>Revisemos algunos ejemplos…</a:t>
            </a:r>
          </a:p>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1</a:t>
            </a:r>
            <a:r>
              <a:rPr lang="es-CL" sz="3600" dirty="0">
                <a:solidFill>
                  <a:srgbClr val="222222"/>
                </a:solidFill>
                <a:latin typeface="Arial" panose="020B0604020202020204" pitchFamily="34" charset="0"/>
                <a:cs typeface="Arial" panose="020B0604020202020204" pitchFamily="34" charset="0"/>
              </a:rPr>
              <a:t> Necesitamos determinar si una luz está encendida o no  </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302C6878-F8A9-BEF2-9B52-DBA1322DF7CD}"/>
              </a:ext>
            </a:extLst>
          </p:cNvPr>
          <p:cNvSpPr txBox="1"/>
          <p:nvPr/>
        </p:nvSpPr>
        <p:spPr>
          <a:xfrm>
            <a:off x="5064496" y="4454346"/>
            <a:ext cx="10046970" cy="1200329"/>
          </a:xfrm>
          <a:prstGeom prst="rect">
            <a:avLst/>
          </a:prstGeom>
          <a:noFill/>
        </p:spPr>
        <p:txBody>
          <a:bodyPr wrap="square">
            <a:spAutoFit/>
          </a:bodyPr>
          <a:lstStyle/>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	</a:t>
            </a:r>
            <a:r>
              <a:rPr lang="es-CL" sz="3600" b="1" dirty="0" err="1">
                <a:solidFill>
                  <a:srgbClr val="222222"/>
                </a:solidFill>
                <a:latin typeface="Arial" panose="020B0604020202020204" pitchFamily="34" charset="0"/>
                <a:cs typeface="Arial" panose="020B0604020202020204" pitchFamily="34" charset="0"/>
              </a:rPr>
              <a:t>if-else</a:t>
            </a:r>
            <a:endParaRPr lang="es-CL" sz="3600" b="1"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rPr>
              <a:t>	</a:t>
            </a:r>
            <a:r>
              <a:rPr lang="es-CL" sz="3600" b="1" dirty="0">
                <a:solidFill>
                  <a:srgbClr val="222222"/>
                </a:solidFill>
                <a:latin typeface="Arial" panose="020B0604020202020204" pitchFamily="34" charset="0"/>
                <a:cs typeface="Arial" panose="020B0604020202020204" pitchFamily="34" charset="0"/>
              </a:rPr>
              <a:t>switch</a:t>
            </a:r>
          </a:p>
        </p:txBody>
      </p:sp>
      <p:pic>
        <p:nvPicPr>
          <p:cNvPr id="6" name="Imagen 5">
            <a:extLst>
              <a:ext uri="{FF2B5EF4-FFF2-40B4-BE49-F238E27FC236}">
                <a16:creationId xmlns:a16="http://schemas.microsoft.com/office/drawing/2014/main" id="{7CD509FF-9FEE-5EA4-3205-5EFA25D5FEC3}"/>
              </a:ext>
            </a:extLst>
          </p:cNvPr>
          <p:cNvPicPr>
            <a:picLocks noChangeAspect="1"/>
          </p:cNvPicPr>
          <p:nvPr/>
        </p:nvPicPr>
        <p:blipFill>
          <a:blip r:embed="rId2"/>
          <a:stretch>
            <a:fillRect/>
          </a:stretch>
        </p:blipFill>
        <p:spPr>
          <a:xfrm>
            <a:off x="4766940" y="7585075"/>
            <a:ext cx="10570220" cy="3606801"/>
          </a:xfrm>
          <a:prstGeom prst="rect">
            <a:avLst/>
          </a:prstGeom>
        </p:spPr>
      </p:pic>
    </p:spTree>
    <p:extLst>
      <p:ext uri="{BB962C8B-B14F-4D97-AF65-F5344CB8AC3E}">
        <p14:creationId xmlns:p14="http://schemas.microsoft.com/office/powerpoint/2010/main" val="2249535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2</a:t>
            </a:r>
            <a:r>
              <a:rPr lang="es-CL" sz="3600" dirty="0">
                <a:solidFill>
                  <a:srgbClr val="222222"/>
                </a:solidFill>
                <a:latin typeface="Arial" panose="020B0604020202020204" pitchFamily="34" charset="0"/>
                <a:cs typeface="Arial" panose="020B0604020202020204" pitchFamily="34" charset="0"/>
              </a:rPr>
              <a:t> Necesitamos saber la clasificación por edad en el cine chileno.</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A506FF27-2C1C-87C2-5240-88D9C31253AA}"/>
              </a:ext>
            </a:extLst>
          </p:cNvPr>
          <p:cNvPicPr>
            <a:picLocks noChangeAspect="1"/>
          </p:cNvPicPr>
          <p:nvPr/>
        </p:nvPicPr>
        <p:blipFill>
          <a:blip r:embed="rId2"/>
          <a:stretch>
            <a:fillRect/>
          </a:stretch>
        </p:blipFill>
        <p:spPr>
          <a:xfrm>
            <a:off x="2127250" y="2592272"/>
            <a:ext cx="14370052" cy="8002484"/>
          </a:xfrm>
          <a:prstGeom prst="rect">
            <a:avLst/>
          </a:prstGeom>
        </p:spPr>
      </p:pic>
    </p:spTree>
    <p:extLst>
      <p:ext uri="{BB962C8B-B14F-4D97-AF65-F5344CB8AC3E}">
        <p14:creationId xmlns:p14="http://schemas.microsoft.com/office/powerpoint/2010/main" val="18711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94850" y="1894185"/>
            <a:ext cx="5357557"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CONTENIDO</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9674860" y="329247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01</a:t>
            </a:r>
          </a:p>
        </p:txBody>
      </p:sp>
      <p:sp>
        <p:nvSpPr>
          <p:cNvPr id="12" name="Título 1">
            <a:extLst>
              <a:ext uri="{FF2B5EF4-FFF2-40B4-BE49-F238E27FC236}">
                <a16:creationId xmlns:a16="http://schemas.microsoft.com/office/drawing/2014/main" id="{BB375BB0-38DE-5947-A049-E37CBB392147}"/>
              </a:ext>
            </a:extLst>
          </p:cNvPr>
          <p:cNvSpPr txBox="1">
            <a:spLocks/>
          </p:cNvSpPr>
          <p:nvPr/>
        </p:nvSpPr>
        <p:spPr>
          <a:xfrm>
            <a:off x="9611360" y="6142991"/>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VARIABLES</a:t>
            </a:r>
          </a:p>
        </p:txBody>
      </p:sp>
      <p:sp>
        <p:nvSpPr>
          <p:cNvPr id="14" name="Título 1">
            <a:extLst>
              <a:ext uri="{FF2B5EF4-FFF2-40B4-BE49-F238E27FC236}">
                <a16:creationId xmlns:a16="http://schemas.microsoft.com/office/drawing/2014/main" id="{D2775DA9-AA36-2B46-A647-A78656981246}"/>
              </a:ext>
            </a:extLst>
          </p:cNvPr>
          <p:cNvSpPr txBox="1">
            <a:spLocks/>
          </p:cNvSpPr>
          <p:nvPr/>
        </p:nvSpPr>
        <p:spPr>
          <a:xfrm>
            <a:off x="9674860" y="5221230"/>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16" name="Título 1">
            <a:extLst>
              <a:ext uri="{FF2B5EF4-FFF2-40B4-BE49-F238E27FC236}">
                <a16:creationId xmlns:a16="http://schemas.microsoft.com/office/drawing/2014/main" id="{5AD2299A-27D1-AA45-A043-C0D64B734853}"/>
              </a:ext>
            </a:extLst>
          </p:cNvPr>
          <p:cNvSpPr txBox="1">
            <a:spLocks/>
          </p:cNvSpPr>
          <p:nvPr/>
        </p:nvSpPr>
        <p:spPr>
          <a:xfrm>
            <a:off x="9674860" y="7772143"/>
            <a:ext cx="4778188"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MODIFICADORES DE ACCESO</a:t>
            </a:r>
          </a:p>
        </p:txBody>
      </p:sp>
      <p:sp>
        <p:nvSpPr>
          <p:cNvPr id="18" name="Título 1">
            <a:extLst>
              <a:ext uri="{FF2B5EF4-FFF2-40B4-BE49-F238E27FC236}">
                <a16:creationId xmlns:a16="http://schemas.microsoft.com/office/drawing/2014/main" id="{5FEE1E9F-D6A8-614C-BB95-3AFA463327D0}"/>
              </a:ext>
            </a:extLst>
          </p:cNvPr>
          <p:cNvSpPr txBox="1">
            <a:spLocks/>
          </p:cNvSpPr>
          <p:nvPr/>
        </p:nvSpPr>
        <p:spPr>
          <a:xfrm>
            <a:off x="9674860" y="6924408"/>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9653270" y="4215805"/>
            <a:ext cx="3860165"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RECORDANDO VARIABLES</a:t>
            </a:r>
          </a:p>
        </p:txBody>
      </p:sp>
      <p:sp>
        <p:nvSpPr>
          <p:cNvPr id="5" name="Título 1">
            <a:extLst>
              <a:ext uri="{FF2B5EF4-FFF2-40B4-BE49-F238E27FC236}">
                <a16:creationId xmlns:a16="http://schemas.microsoft.com/office/drawing/2014/main" id="{FEBE6695-9DDB-2EEB-04E2-DD724BFF6A7D}"/>
              </a:ext>
            </a:extLst>
          </p:cNvPr>
          <p:cNvSpPr txBox="1">
            <a:spLocks/>
          </p:cNvSpPr>
          <p:nvPr/>
        </p:nvSpPr>
        <p:spPr>
          <a:xfrm>
            <a:off x="9653270" y="8869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04</a:t>
            </a:r>
          </a:p>
        </p:txBody>
      </p:sp>
      <p:sp>
        <p:nvSpPr>
          <p:cNvPr id="6" name="Título 1">
            <a:extLst>
              <a:ext uri="{FF2B5EF4-FFF2-40B4-BE49-F238E27FC236}">
                <a16:creationId xmlns:a16="http://schemas.microsoft.com/office/drawing/2014/main" id="{90257E48-E134-584F-D32F-6E9D3126F589}"/>
              </a:ext>
            </a:extLst>
          </p:cNvPr>
          <p:cNvSpPr txBox="1">
            <a:spLocks/>
          </p:cNvSpPr>
          <p:nvPr/>
        </p:nvSpPr>
        <p:spPr>
          <a:xfrm>
            <a:off x="9611360" y="9662036"/>
            <a:ext cx="3852545"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SENTENCIAS</a:t>
            </a:r>
          </a:p>
        </p:txBody>
      </p:sp>
      <p:sp>
        <p:nvSpPr>
          <p:cNvPr id="7" name="Título 1">
            <a:extLst>
              <a:ext uri="{FF2B5EF4-FFF2-40B4-BE49-F238E27FC236}">
                <a16:creationId xmlns:a16="http://schemas.microsoft.com/office/drawing/2014/main" id="{A566026A-76C9-970D-E773-E978D147E758}"/>
              </a:ext>
            </a:extLst>
          </p:cNvPr>
          <p:cNvSpPr txBox="1">
            <a:spLocks/>
          </p:cNvSpPr>
          <p:nvPr/>
        </p:nvSpPr>
        <p:spPr>
          <a:xfrm>
            <a:off x="13692632" y="329247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05</a:t>
            </a:r>
          </a:p>
        </p:txBody>
      </p:sp>
      <p:sp>
        <p:nvSpPr>
          <p:cNvPr id="8" name="Título 1">
            <a:extLst>
              <a:ext uri="{FF2B5EF4-FFF2-40B4-BE49-F238E27FC236}">
                <a16:creationId xmlns:a16="http://schemas.microsoft.com/office/drawing/2014/main" id="{B71CB24D-B419-CAD8-77E2-5C196FF3C51B}"/>
              </a:ext>
            </a:extLst>
          </p:cNvPr>
          <p:cNvSpPr txBox="1">
            <a:spLocks/>
          </p:cNvSpPr>
          <p:nvPr/>
        </p:nvSpPr>
        <p:spPr>
          <a:xfrm>
            <a:off x="13756602" y="5197921"/>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06</a:t>
            </a:r>
          </a:p>
        </p:txBody>
      </p:sp>
      <p:sp>
        <p:nvSpPr>
          <p:cNvPr id="10" name="Título 1">
            <a:extLst>
              <a:ext uri="{FF2B5EF4-FFF2-40B4-BE49-F238E27FC236}">
                <a16:creationId xmlns:a16="http://schemas.microsoft.com/office/drawing/2014/main" id="{9EE0D237-988C-7B50-262A-16BAB507C6A3}"/>
              </a:ext>
            </a:extLst>
          </p:cNvPr>
          <p:cNvSpPr txBox="1">
            <a:spLocks/>
          </p:cNvSpPr>
          <p:nvPr/>
        </p:nvSpPr>
        <p:spPr>
          <a:xfrm>
            <a:off x="13756602" y="4166556"/>
            <a:ext cx="3860165"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CLASE STRING</a:t>
            </a:r>
          </a:p>
        </p:txBody>
      </p:sp>
      <p:sp>
        <p:nvSpPr>
          <p:cNvPr id="11" name="Título 1">
            <a:extLst>
              <a:ext uri="{FF2B5EF4-FFF2-40B4-BE49-F238E27FC236}">
                <a16:creationId xmlns:a16="http://schemas.microsoft.com/office/drawing/2014/main" id="{DBB08602-E356-06F4-A22F-30402A0A1EA9}"/>
              </a:ext>
            </a:extLst>
          </p:cNvPr>
          <p:cNvSpPr txBox="1">
            <a:spLocks/>
          </p:cNvSpPr>
          <p:nvPr/>
        </p:nvSpPr>
        <p:spPr>
          <a:xfrm>
            <a:off x="13756602" y="6056066"/>
            <a:ext cx="4579097"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MÉTODOS CLASE STRING</a:t>
            </a:r>
          </a:p>
        </p:txBody>
      </p:sp>
      <p:sp>
        <p:nvSpPr>
          <p:cNvPr id="13" name="Título 1">
            <a:extLst>
              <a:ext uri="{FF2B5EF4-FFF2-40B4-BE49-F238E27FC236}">
                <a16:creationId xmlns:a16="http://schemas.microsoft.com/office/drawing/2014/main" id="{ACABC7A4-0417-4AAB-8E0F-ABB8C31F4336}"/>
              </a:ext>
            </a:extLst>
          </p:cNvPr>
          <p:cNvSpPr txBox="1">
            <a:spLocks/>
          </p:cNvSpPr>
          <p:nvPr/>
        </p:nvSpPr>
        <p:spPr>
          <a:xfrm>
            <a:off x="13756602" y="7154122"/>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07</a:t>
            </a:r>
          </a:p>
        </p:txBody>
      </p:sp>
      <p:sp>
        <p:nvSpPr>
          <p:cNvPr id="15" name="Título 1">
            <a:extLst>
              <a:ext uri="{FF2B5EF4-FFF2-40B4-BE49-F238E27FC236}">
                <a16:creationId xmlns:a16="http://schemas.microsoft.com/office/drawing/2014/main" id="{80441B17-91C0-469F-3140-EF4E66C03E10}"/>
              </a:ext>
            </a:extLst>
          </p:cNvPr>
          <p:cNvSpPr txBox="1">
            <a:spLocks/>
          </p:cNvSpPr>
          <p:nvPr/>
        </p:nvSpPr>
        <p:spPr>
          <a:xfrm>
            <a:off x="13756602" y="7948540"/>
            <a:ext cx="4579097"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COLABORACIÓN ENTRE OBJETOS</a:t>
            </a:r>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3</a:t>
            </a:r>
            <a:r>
              <a:rPr lang="es-CL" sz="3600" dirty="0">
                <a:solidFill>
                  <a:srgbClr val="222222"/>
                </a:solidFill>
                <a:latin typeface="Arial" panose="020B0604020202020204" pitchFamily="34" charset="0"/>
                <a:cs typeface="Arial" panose="020B0604020202020204" pitchFamily="34" charset="0"/>
              </a:rPr>
              <a:t> Necesitamos validar el género de una persona en una consulta médica.</a:t>
            </a: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56333724-F9F7-A21C-6550-58A0D51071BD}"/>
              </a:ext>
            </a:extLst>
          </p:cNvPr>
          <p:cNvPicPr>
            <a:picLocks noChangeAspect="1"/>
          </p:cNvPicPr>
          <p:nvPr/>
        </p:nvPicPr>
        <p:blipFill>
          <a:blip r:embed="rId2"/>
          <a:stretch>
            <a:fillRect/>
          </a:stretch>
        </p:blipFill>
        <p:spPr>
          <a:xfrm>
            <a:off x="2127249" y="3063331"/>
            <a:ext cx="14744169" cy="6706143"/>
          </a:xfrm>
          <a:prstGeom prst="rect">
            <a:avLst/>
          </a:prstGeom>
        </p:spPr>
      </p:pic>
    </p:spTree>
    <p:extLst>
      <p:ext uri="{BB962C8B-B14F-4D97-AF65-F5344CB8AC3E}">
        <p14:creationId xmlns:p14="http://schemas.microsoft.com/office/powerpoint/2010/main" val="955804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BAE4092-A0A2-F4DB-A378-B6C33CB79A55}"/>
              </a:ext>
            </a:extLst>
          </p:cNvPr>
          <p:cNvPicPr>
            <a:picLocks noChangeAspect="1"/>
          </p:cNvPicPr>
          <p:nvPr/>
        </p:nvPicPr>
        <p:blipFill>
          <a:blip r:embed="rId2"/>
          <a:stretch>
            <a:fillRect/>
          </a:stretch>
        </p:blipFill>
        <p:spPr>
          <a:xfrm>
            <a:off x="2203450" y="1573312"/>
            <a:ext cx="14555708" cy="8991600"/>
          </a:xfrm>
          <a:prstGeom prst="rect">
            <a:avLst/>
          </a:prstGeom>
        </p:spPr>
      </p:pic>
    </p:spTree>
    <p:extLst>
      <p:ext uri="{BB962C8B-B14F-4D97-AF65-F5344CB8AC3E}">
        <p14:creationId xmlns:p14="http://schemas.microsoft.com/office/powerpoint/2010/main" val="2101983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4</a:t>
            </a:r>
            <a:r>
              <a:rPr lang="es-CL" sz="3600" dirty="0">
                <a:solidFill>
                  <a:srgbClr val="222222"/>
                </a:solidFill>
                <a:latin typeface="Arial" panose="020B0604020202020204" pitchFamily="34" charset="0"/>
                <a:cs typeface="Arial" panose="020B0604020202020204" pitchFamily="34" charset="0"/>
              </a:rPr>
              <a:t> Necesitamos determinar el nombre del curso en un colegio de enseñanza básica por su número. </a:t>
            </a:r>
          </a:p>
          <a:p>
            <a:pPr marL="12700" lvl="1" algn="just">
              <a:buClr>
                <a:srgbClr val="0070C0"/>
              </a:buClr>
            </a:pPr>
            <a:r>
              <a:rPr lang="es-CL" sz="3600" b="1" dirty="0">
                <a:solidFill>
                  <a:schemeClr val="accent5">
                    <a:lumMod val="75000"/>
                  </a:schemeClr>
                </a:solidFill>
                <a:latin typeface="Arial" panose="020B0604020202020204" pitchFamily="34" charset="0"/>
                <a:cs typeface="Arial" panose="020B0604020202020204" pitchFamily="34" charset="0"/>
              </a:rPr>
              <a:t>Ejemplo</a:t>
            </a:r>
            <a:r>
              <a:rPr lang="es-CL" sz="3600" dirty="0">
                <a:solidFill>
                  <a:srgbClr val="222222"/>
                </a:solidFill>
                <a:latin typeface="Arial" panose="020B0604020202020204" pitchFamily="34" charset="0"/>
                <a:cs typeface="Arial" panose="020B0604020202020204" pitchFamily="34" charset="0"/>
              </a:rPr>
              <a:t>: 1 Primero Básico.</a:t>
            </a: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7D00C5FD-83B9-12D7-53E8-A9FA725B69FC}"/>
              </a:ext>
            </a:extLst>
          </p:cNvPr>
          <p:cNvPicPr>
            <a:picLocks noChangeAspect="1"/>
          </p:cNvPicPr>
          <p:nvPr/>
        </p:nvPicPr>
        <p:blipFill>
          <a:blip r:embed="rId2"/>
          <a:stretch>
            <a:fillRect/>
          </a:stretch>
        </p:blipFill>
        <p:spPr>
          <a:xfrm>
            <a:off x="7165732" y="2997635"/>
            <a:ext cx="4324835" cy="7914840"/>
          </a:xfrm>
          <a:prstGeom prst="rect">
            <a:avLst/>
          </a:prstGeom>
          <a:ln>
            <a:solidFill>
              <a:srgbClr val="0070C0"/>
            </a:solidFill>
          </a:ln>
        </p:spPr>
      </p:pic>
      <p:sp>
        <p:nvSpPr>
          <p:cNvPr id="6" name="CuadroTexto 5">
            <a:extLst>
              <a:ext uri="{FF2B5EF4-FFF2-40B4-BE49-F238E27FC236}">
                <a16:creationId xmlns:a16="http://schemas.microsoft.com/office/drawing/2014/main" id="{1F24FC66-09E7-EE07-0ACF-15310C648313}"/>
              </a:ext>
            </a:extLst>
          </p:cNvPr>
          <p:cNvSpPr txBox="1"/>
          <p:nvPr/>
        </p:nvSpPr>
        <p:spPr>
          <a:xfrm>
            <a:off x="666038" y="5310251"/>
            <a:ext cx="5867400" cy="2514600"/>
          </a:xfrm>
          <a:custGeom>
            <a:avLst/>
            <a:gdLst>
              <a:gd name="connsiteX0" fmla="*/ 0 w 5867400"/>
              <a:gd name="connsiteY0" fmla="*/ 0 h 2514600"/>
              <a:gd name="connsiteX1" fmla="*/ 528066 w 5867400"/>
              <a:gd name="connsiteY1" fmla="*/ 0 h 2514600"/>
              <a:gd name="connsiteX2" fmla="*/ 938784 w 5867400"/>
              <a:gd name="connsiteY2" fmla="*/ 0 h 2514600"/>
              <a:gd name="connsiteX3" fmla="*/ 1642872 w 5867400"/>
              <a:gd name="connsiteY3" fmla="*/ 0 h 2514600"/>
              <a:gd name="connsiteX4" fmla="*/ 2170938 w 5867400"/>
              <a:gd name="connsiteY4" fmla="*/ 0 h 2514600"/>
              <a:gd name="connsiteX5" fmla="*/ 2699004 w 5867400"/>
              <a:gd name="connsiteY5" fmla="*/ 0 h 2514600"/>
              <a:gd name="connsiteX6" fmla="*/ 3403092 w 5867400"/>
              <a:gd name="connsiteY6" fmla="*/ 0 h 2514600"/>
              <a:gd name="connsiteX7" fmla="*/ 3872484 w 5867400"/>
              <a:gd name="connsiteY7" fmla="*/ 0 h 2514600"/>
              <a:gd name="connsiteX8" fmla="*/ 4576572 w 5867400"/>
              <a:gd name="connsiteY8" fmla="*/ 0 h 2514600"/>
              <a:gd name="connsiteX9" fmla="*/ 5280660 w 5867400"/>
              <a:gd name="connsiteY9" fmla="*/ 0 h 2514600"/>
              <a:gd name="connsiteX10" fmla="*/ 5867400 w 5867400"/>
              <a:gd name="connsiteY10" fmla="*/ 0 h 2514600"/>
              <a:gd name="connsiteX11" fmla="*/ 5867400 w 5867400"/>
              <a:gd name="connsiteY11" fmla="*/ 553212 h 2514600"/>
              <a:gd name="connsiteX12" fmla="*/ 5867400 w 5867400"/>
              <a:gd name="connsiteY12" fmla="*/ 1081278 h 2514600"/>
              <a:gd name="connsiteX13" fmla="*/ 5867400 w 5867400"/>
              <a:gd name="connsiteY13" fmla="*/ 1508760 h 2514600"/>
              <a:gd name="connsiteX14" fmla="*/ 5867400 w 5867400"/>
              <a:gd name="connsiteY14" fmla="*/ 2011680 h 2514600"/>
              <a:gd name="connsiteX15" fmla="*/ 5867400 w 5867400"/>
              <a:gd name="connsiteY15" fmla="*/ 2514600 h 2514600"/>
              <a:gd name="connsiteX16" fmla="*/ 5280660 w 5867400"/>
              <a:gd name="connsiteY16" fmla="*/ 2514600 h 2514600"/>
              <a:gd name="connsiteX17" fmla="*/ 4576572 w 5867400"/>
              <a:gd name="connsiteY17" fmla="*/ 2514600 h 2514600"/>
              <a:gd name="connsiteX18" fmla="*/ 3989832 w 5867400"/>
              <a:gd name="connsiteY18" fmla="*/ 2514600 h 2514600"/>
              <a:gd name="connsiteX19" fmla="*/ 3579114 w 5867400"/>
              <a:gd name="connsiteY19" fmla="*/ 2514600 h 2514600"/>
              <a:gd name="connsiteX20" fmla="*/ 3109722 w 5867400"/>
              <a:gd name="connsiteY20" fmla="*/ 2514600 h 2514600"/>
              <a:gd name="connsiteX21" fmla="*/ 2405634 w 5867400"/>
              <a:gd name="connsiteY21" fmla="*/ 2514600 h 2514600"/>
              <a:gd name="connsiteX22" fmla="*/ 1818894 w 5867400"/>
              <a:gd name="connsiteY22" fmla="*/ 2514600 h 2514600"/>
              <a:gd name="connsiteX23" fmla="*/ 1349502 w 5867400"/>
              <a:gd name="connsiteY23" fmla="*/ 2514600 h 2514600"/>
              <a:gd name="connsiteX24" fmla="*/ 762762 w 5867400"/>
              <a:gd name="connsiteY24" fmla="*/ 2514600 h 2514600"/>
              <a:gd name="connsiteX25" fmla="*/ 0 w 5867400"/>
              <a:gd name="connsiteY25" fmla="*/ 2514600 h 2514600"/>
              <a:gd name="connsiteX26" fmla="*/ 0 w 5867400"/>
              <a:gd name="connsiteY26" fmla="*/ 2087118 h 2514600"/>
              <a:gd name="connsiteX27" fmla="*/ 0 w 5867400"/>
              <a:gd name="connsiteY27" fmla="*/ 1559052 h 2514600"/>
              <a:gd name="connsiteX28" fmla="*/ 0 w 5867400"/>
              <a:gd name="connsiteY28" fmla="*/ 1106424 h 2514600"/>
              <a:gd name="connsiteX29" fmla="*/ 0 w 5867400"/>
              <a:gd name="connsiteY29" fmla="*/ 553212 h 2514600"/>
              <a:gd name="connsiteX30" fmla="*/ 0 w 5867400"/>
              <a:gd name="connsiteY30"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67400" h="2514600" extrusionOk="0">
                <a:moveTo>
                  <a:pt x="0" y="0"/>
                </a:moveTo>
                <a:cubicBezTo>
                  <a:pt x="132037" y="-11330"/>
                  <a:pt x="341573" y="34594"/>
                  <a:pt x="528066" y="0"/>
                </a:cubicBezTo>
                <a:cubicBezTo>
                  <a:pt x="714559" y="-34594"/>
                  <a:pt x="804545" y="5197"/>
                  <a:pt x="938784" y="0"/>
                </a:cubicBezTo>
                <a:cubicBezTo>
                  <a:pt x="1073023" y="-5197"/>
                  <a:pt x="1452488" y="45230"/>
                  <a:pt x="1642872" y="0"/>
                </a:cubicBezTo>
                <a:cubicBezTo>
                  <a:pt x="1833256" y="-45230"/>
                  <a:pt x="1980616" y="44002"/>
                  <a:pt x="2170938" y="0"/>
                </a:cubicBezTo>
                <a:cubicBezTo>
                  <a:pt x="2361260" y="-44002"/>
                  <a:pt x="2473593" y="43843"/>
                  <a:pt x="2699004" y="0"/>
                </a:cubicBezTo>
                <a:cubicBezTo>
                  <a:pt x="2924415" y="-43843"/>
                  <a:pt x="3112868" y="41778"/>
                  <a:pt x="3403092" y="0"/>
                </a:cubicBezTo>
                <a:cubicBezTo>
                  <a:pt x="3693316" y="-41778"/>
                  <a:pt x="3742248" y="8396"/>
                  <a:pt x="3872484" y="0"/>
                </a:cubicBezTo>
                <a:cubicBezTo>
                  <a:pt x="4002720" y="-8396"/>
                  <a:pt x="4350844" y="17894"/>
                  <a:pt x="4576572" y="0"/>
                </a:cubicBezTo>
                <a:cubicBezTo>
                  <a:pt x="4802300" y="-17894"/>
                  <a:pt x="4949914" y="42196"/>
                  <a:pt x="5280660" y="0"/>
                </a:cubicBezTo>
                <a:cubicBezTo>
                  <a:pt x="5611406" y="-42196"/>
                  <a:pt x="5674810" y="67326"/>
                  <a:pt x="5867400" y="0"/>
                </a:cubicBezTo>
                <a:cubicBezTo>
                  <a:pt x="5878913" y="176260"/>
                  <a:pt x="5836806" y="411591"/>
                  <a:pt x="5867400" y="553212"/>
                </a:cubicBezTo>
                <a:cubicBezTo>
                  <a:pt x="5897994" y="694833"/>
                  <a:pt x="5821672" y="840511"/>
                  <a:pt x="5867400" y="1081278"/>
                </a:cubicBezTo>
                <a:cubicBezTo>
                  <a:pt x="5913128" y="1322045"/>
                  <a:pt x="5821296" y="1381353"/>
                  <a:pt x="5867400" y="1508760"/>
                </a:cubicBezTo>
                <a:cubicBezTo>
                  <a:pt x="5913504" y="1636167"/>
                  <a:pt x="5841366" y="1876209"/>
                  <a:pt x="5867400" y="2011680"/>
                </a:cubicBezTo>
                <a:cubicBezTo>
                  <a:pt x="5893434" y="2147151"/>
                  <a:pt x="5814288" y="2377827"/>
                  <a:pt x="5867400" y="2514600"/>
                </a:cubicBezTo>
                <a:cubicBezTo>
                  <a:pt x="5674714" y="2567560"/>
                  <a:pt x="5505974" y="2474613"/>
                  <a:pt x="5280660" y="2514600"/>
                </a:cubicBezTo>
                <a:cubicBezTo>
                  <a:pt x="5055346" y="2554587"/>
                  <a:pt x="4754391" y="2473300"/>
                  <a:pt x="4576572" y="2514600"/>
                </a:cubicBezTo>
                <a:cubicBezTo>
                  <a:pt x="4398753" y="2555900"/>
                  <a:pt x="4128935" y="2487474"/>
                  <a:pt x="3989832" y="2514600"/>
                </a:cubicBezTo>
                <a:cubicBezTo>
                  <a:pt x="3850729" y="2541726"/>
                  <a:pt x="3765143" y="2478227"/>
                  <a:pt x="3579114" y="2514600"/>
                </a:cubicBezTo>
                <a:cubicBezTo>
                  <a:pt x="3393085" y="2550973"/>
                  <a:pt x="3287171" y="2514005"/>
                  <a:pt x="3109722" y="2514600"/>
                </a:cubicBezTo>
                <a:cubicBezTo>
                  <a:pt x="2932273" y="2515195"/>
                  <a:pt x="2689737" y="2497941"/>
                  <a:pt x="2405634" y="2514600"/>
                </a:cubicBezTo>
                <a:cubicBezTo>
                  <a:pt x="2121531" y="2531259"/>
                  <a:pt x="2052166" y="2503347"/>
                  <a:pt x="1818894" y="2514600"/>
                </a:cubicBezTo>
                <a:cubicBezTo>
                  <a:pt x="1585622" y="2525853"/>
                  <a:pt x="1478653" y="2472829"/>
                  <a:pt x="1349502" y="2514600"/>
                </a:cubicBezTo>
                <a:cubicBezTo>
                  <a:pt x="1220351" y="2556371"/>
                  <a:pt x="1007460" y="2485136"/>
                  <a:pt x="762762" y="2514600"/>
                </a:cubicBezTo>
                <a:cubicBezTo>
                  <a:pt x="518064" y="2544064"/>
                  <a:pt x="215605" y="2489471"/>
                  <a:pt x="0" y="2514600"/>
                </a:cubicBezTo>
                <a:cubicBezTo>
                  <a:pt x="-17902" y="2324779"/>
                  <a:pt x="31527" y="2292849"/>
                  <a:pt x="0" y="2087118"/>
                </a:cubicBezTo>
                <a:cubicBezTo>
                  <a:pt x="-31527" y="1881387"/>
                  <a:pt x="34143" y="1684729"/>
                  <a:pt x="0" y="1559052"/>
                </a:cubicBezTo>
                <a:cubicBezTo>
                  <a:pt x="-34143" y="1433375"/>
                  <a:pt x="14430" y="1212322"/>
                  <a:pt x="0" y="1106424"/>
                </a:cubicBezTo>
                <a:cubicBezTo>
                  <a:pt x="-14430" y="1000526"/>
                  <a:pt x="38326" y="800212"/>
                  <a:pt x="0" y="553212"/>
                </a:cubicBezTo>
                <a:cubicBezTo>
                  <a:pt x="-38326" y="306212"/>
                  <a:pt x="18605" y="166366"/>
                  <a:pt x="0" y="0"/>
                </a:cubicBezTo>
                <a:close/>
              </a:path>
            </a:pathLst>
          </a:custGeom>
          <a:noFill/>
          <a:ln>
            <a:solidFill>
              <a:schemeClr val="bg1">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just"/>
            <a:r>
              <a:rPr lang="es-ES_tradnl" sz="3600" dirty="0">
                <a:latin typeface="Arial" panose="020B0604020202020204" pitchFamily="34" charset="0"/>
                <a:cs typeface="Arial" panose="020B0604020202020204" pitchFamily="34" charset="0"/>
              </a:rPr>
              <a:t>Se evalúa la variable numero, la cual es del tipo entero (no hay condición) </a:t>
            </a:r>
          </a:p>
        </p:txBody>
      </p:sp>
      <p:sp>
        <p:nvSpPr>
          <p:cNvPr id="7" name="CuadroTexto 6">
            <a:extLst>
              <a:ext uri="{FF2B5EF4-FFF2-40B4-BE49-F238E27FC236}">
                <a16:creationId xmlns:a16="http://schemas.microsoft.com/office/drawing/2014/main" id="{AAFFF985-3EBF-05B4-1E95-376ECC2FFAC3}"/>
              </a:ext>
            </a:extLst>
          </p:cNvPr>
          <p:cNvSpPr txBox="1"/>
          <p:nvPr/>
        </p:nvSpPr>
        <p:spPr>
          <a:xfrm>
            <a:off x="12122860" y="3825875"/>
            <a:ext cx="6539789" cy="5562601"/>
          </a:xfrm>
          <a:custGeom>
            <a:avLst/>
            <a:gdLst>
              <a:gd name="connsiteX0" fmla="*/ 0 w 6539789"/>
              <a:gd name="connsiteY0" fmla="*/ 0 h 5562601"/>
              <a:gd name="connsiteX1" fmla="*/ 529128 w 6539789"/>
              <a:gd name="connsiteY1" fmla="*/ 0 h 5562601"/>
              <a:gd name="connsiteX2" fmla="*/ 927461 w 6539789"/>
              <a:gd name="connsiteY2" fmla="*/ 0 h 5562601"/>
              <a:gd name="connsiteX3" fmla="*/ 1652783 w 6539789"/>
              <a:gd name="connsiteY3" fmla="*/ 0 h 5562601"/>
              <a:gd name="connsiteX4" fmla="*/ 2181911 w 6539789"/>
              <a:gd name="connsiteY4" fmla="*/ 0 h 5562601"/>
              <a:gd name="connsiteX5" fmla="*/ 2711040 w 6539789"/>
              <a:gd name="connsiteY5" fmla="*/ 0 h 5562601"/>
              <a:gd name="connsiteX6" fmla="*/ 3436362 w 6539789"/>
              <a:gd name="connsiteY6" fmla="*/ 0 h 5562601"/>
              <a:gd name="connsiteX7" fmla="*/ 3900092 w 6539789"/>
              <a:gd name="connsiteY7" fmla="*/ 0 h 5562601"/>
              <a:gd name="connsiteX8" fmla="*/ 4625414 w 6539789"/>
              <a:gd name="connsiteY8" fmla="*/ 0 h 5562601"/>
              <a:gd name="connsiteX9" fmla="*/ 5350736 w 6539789"/>
              <a:gd name="connsiteY9" fmla="*/ 0 h 5562601"/>
              <a:gd name="connsiteX10" fmla="*/ 5945263 w 6539789"/>
              <a:gd name="connsiteY10" fmla="*/ 0 h 5562601"/>
              <a:gd name="connsiteX11" fmla="*/ 6539789 w 6539789"/>
              <a:gd name="connsiteY11" fmla="*/ 0 h 5562601"/>
              <a:gd name="connsiteX12" fmla="*/ 6539789 w 6539789"/>
              <a:gd name="connsiteY12" fmla="*/ 500634 h 5562601"/>
              <a:gd name="connsiteX13" fmla="*/ 6539789 w 6539789"/>
              <a:gd name="connsiteY13" fmla="*/ 890016 h 5562601"/>
              <a:gd name="connsiteX14" fmla="*/ 6539789 w 6539789"/>
              <a:gd name="connsiteY14" fmla="*/ 1446276 h 5562601"/>
              <a:gd name="connsiteX15" fmla="*/ 6539789 w 6539789"/>
              <a:gd name="connsiteY15" fmla="*/ 2002536 h 5562601"/>
              <a:gd name="connsiteX16" fmla="*/ 6539789 w 6539789"/>
              <a:gd name="connsiteY16" fmla="*/ 2558796 h 5562601"/>
              <a:gd name="connsiteX17" fmla="*/ 6539789 w 6539789"/>
              <a:gd name="connsiteY17" fmla="*/ 3170683 h 5562601"/>
              <a:gd name="connsiteX18" fmla="*/ 6539789 w 6539789"/>
              <a:gd name="connsiteY18" fmla="*/ 3782569 h 5562601"/>
              <a:gd name="connsiteX19" fmla="*/ 6539789 w 6539789"/>
              <a:gd name="connsiteY19" fmla="*/ 4394455 h 5562601"/>
              <a:gd name="connsiteX20" fmla="*/ 6539789 w 6539789"/>
              <a:gd name="connsiteY20" fmla="*/ 4783837 h 5562601"/>
              <a:gd name="connsiteX21" fmla="*/ 6539789 w 6539789"/>
              <a:gd name="connsiteY21" fmla="*/ 5562601 h 5562601"/>
              <a:gd name="connsiteX22" fmla="*/ 5879865 w 6539789"/>
              <a:gd name="connsiteY22" fmla="*/ 5562601 h 5562601"/>
              <a:gd name="connsiteX23" fmla="*/ 5416134 w 6539789"/>
              <a:gd name="connsiteY23" fmla="*/ 5562601 h 5562601"/>
              <a:gd name="connsiteX24" fmla="*/ 4821608 w 6539789"/>
              <a:gd name="connsiteY24" fmla="*/ 5562601 h 5562601"/>
              <a:gd name="connsiteX25" fmla="*/ 4423275 w 6539789"/>
              <a:gd name="connsiteY25" fmla="*/ 5562601 h 5562601"/>
              <a:gd name="connsiteX26" fmla="*/ 4024943 w 6539789"/>
              <a:gd name="connsiteY26" fmla="*/ 5562601 h 5562601"/>
              <a:gd name="connsiteX27" fmla="*/ 3430417 w 6539789"/>
              <a:gd name="connsiteY27" fmla="*/ 5562601 h 5562601"/>
              <a:gd name="connsiteX28" fmla="*/ 2966686 w 6539789"/>
              <a:gd name="connsiteY28" fmla="*/ 5562601 h 5562601"/>
              <a:gd name="connsiteX29" fmla="*/ 2306762 w 6539789"/>
              <a:gd name="connsiteY29" fmla="*/ 5562601 h 5562601"/>
              <a:gd name="connsiteX30" fmla="*/ 1843031 w 6539789"/>
              <a:gd name="connsiteY30" fmla="*/ 5562601 h 5562601"/>
              <a:gd name="connsiteX31" fmla="*/ 1183107 w 6539789"/>
              <a:gd name="connsiteY31" fmla="*/ 5562601 h 5562601"/>
              <a:gd name="connsiteX32" fmla="*/ 784775 w 6539789"/>
              <a:gd name="connsiteY32" fmla="*/ 5562601 h 5562601"/>
              <a:gd name="connsiteX33" fmla="*/ 0 w 6539789"/>
              <a:gd name="connsiteY33" fmla="*/ 5562601 h 5562601"/>
              <a:gd name="connsiteX34" fmla="*/ 0 w 6539789"/>
              <a:gd name="connsiteY34" fmla="*/ 5117593 h 5562601"/>
              <a:gd name="connsiteX35" fmla="*/ 0 w 6539789"/>
              <a:gd name="connsiteY35" fmla="*/ 4450081 h 5562601"/>
              <a:gd name="connsiteX36" fmla="*/ 0 w 6539789"/>
              <a:gd name="connsiteY36" fmla="*/ 3949447 h 5562601"/>
              <a:gd name="connsiteX37" fmla="*/ 0 w 6539789"/>
              <a:gd name="connsiteY37" fmla="*/ 3281935 h 5562601"/>
              <a:gd name="connsiteX38" fmla="*/ 0 w 6539789"/>
              <a:gd name="connsiteY38" fmla="*/ 2836927 h 5562601"/>
              <a:gd name="connsiteX39" fmla="*/ 0 w 6539789"/>
              <a:gd name="connsiteY39" fmla="*/ 2447544 h 5562601"/>
              <a:gd name="connsiteX40" fmla="*/ 0 w 6539789"/>
              <a:gd name="connsiteY40" fmla="*/ 2058162 h 5562601"/>
              <a:gd name="connsiteX41" fmla="*/ 0 w 6539789"/>
              <a:gd name="connsiteY41" fmla="*/ 1446276 h 5562601"/>
              <a:gd name="connsiteX42" fmla="*/ 0 w 6539789"/>
              <a:gd name="connsiteY42" fmla="*/ 1056894 h 5562601"/>
              <a:gd name="connsiteX43" fmla="*/ 0 w 6539789"/>
              <a:gd name="connsiteY43" fmla="*/ 500634 h 5562601"/>
              <a:gd name="connsiteX44" fmla="*/ 0 w 6539789"/>
              <a:gd name="connsiteY44" fmla="*/ 0 h 556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539789" h="5562601" extrusionOk="0">
                <a:moveTo>
                  <a:pt x="0" y="0"/>
                </a:moveTo>
                <a:cubicBezTo>
                  <a:pt x="162787" y="-1243"/>
                  <a:pt x="421132" y="4892"/>
                  <a:pt x="529128" y="0"/>
                </a:cubicBezTo>
                <a:cubicBezTo>
                  <a:pt x="637124" y="-4892"/>
                  <a:pt x="760231" y="18681"/>
                  <a:pt x="927461" y="0"/>
                </a:cubicBezTo>
                <a:cubicBezTo>
                  <a:pt x="1094691" y="-18681"/>
                  <a:pt x="1424004" y="18268"/>
                  <a:pt x="1652783" y="0"/>
                </a:cubicBezTo>
                <a:cubicBezTo>
                  <a:pt x="1881562" y="-18268"/>
                  <a:pt x="1961214" y="22593"/>
                  <a:pt x="2181911" y="0"/>
                </a:cubicBezTo>
                <a:cubicBezTo>
                  <a:pt x="2402608" y="-22593"/>
                  <a:pt x="2492766" y="42649"/>
                  <a:pt x="2711040" y="0"/>
                </a:cubicBezTo>
                <a:cubicBezTo>
                  <a:pt x="2929314" y="-42649"/>
                  <a:pt x="3166305" y="10535"/>
                  <a:pt x="3436362" y="0"/>
                </a:cubicBezTo>
                <a:cubicBezTo>
                  <a:pt x="3706419" y="-10535"/>
                  <a:pt x="3742828" y="55377"/>
                  <a:pt x="3900092" y="0"/>
                </a:cubicBezTo>
                <a:cubicBezTo>
                  <a:pt x="4057356" y="-55377"/>
                  <a:pt x="4429582" y="25693"/>
                  <a:pt x="4625414" y="0"/>
                </a:cubicBezTo>
                <a:cubicBezTo>
                  <a:pt x="4821246" y="-25693"/>
                  <a:pt x="5156128" y="19717"/>
                  <a:pt x="5350736" y="0"/>
                </a:cubicBezTo>
                <a:cubicBezTo>
                  <a:pt x="5545344" y="-19717"/>
                  <a:pt x="5657508" y="17803"/>
                  <a:pt x="5945263" y="0"/>
                </a:cubicBezTo>
                <a:cubicBezTo>
                  <a:pt x="6233018" y="-17803"/>
                  <a:pt x="6243609" y="61861"/>
                  <a:pt x="6539789" y="0"/>
                </a:cubicBezTo>
                <a:cubicBezTo>
                  <a:pt x="6552694" y="126719"/>
                  <a:pt x="6517104" y="340918"/>
                  <a:pt x="6539789" y="500634"/>
                </a:cubicBezTo>
                <a:cubicBezTo>
                  <a:pt x="6562474" y="660350"/>
                  <a:pt x="6518374" y="747345"/>
                  <a:pt x="6539789" y="890016"/>
                </a:cubicBezTo>
                <a:cubicBezTo>
                  <a:pt x="6561204" y="1032687"/>
                  <a:pt x="6489980" y="1232331"/>
                  <a:pt x="6539789" y="1446276"/>
                </a:cubicBezTo>
                <a:cubicBezTo>
                  <a:pt x="6589598" y="1660221"/>
                  <a:pt x="6488506" y="1770881"/>
                  <a:pt x="6539789" y="2002536"/>
                </a:cubicBezTo>
                <a:cubicBezTo>
                  <a:pt x="6591072" y="2234191"/>
                  <a:pt x="6531484" y="2429032"/>
                  <a:pt x="6539789" y="2558796"/>
                </a:cubicBezTo>
                <a:cubicBezTo>
                  <a:pt x="6548094" y="2688560"/>
                  <a:pt x="6466630" y="2992815"/>
                  <a:pt x="6539789" y="3170683"/>
                </a:cubicBezTo>
                <a:cubicBezTo>
                  <a:pt x="6612948" y="3348551"/>
                  <a:pt x="6505526" y="3646789"/>
                  <a:pt x="6539789" y="3782569"/>
                </a:cubicBezTo>
                <a:cubicBezTo>
                  <a:pt x="6574052" y="3918349"/>
                  <a:pt x="6526397" y="4132322"/>
                  <a:pt x="6539789" y="4394455"/>
                </a:cubicBezTo>
                <a:cubicBezTo>
                  <a:pt x="6553181" y="4656588"/>
                  <a:pt x="6527467" y="4661599"/>
                  <a:pt x="6539789" y="4783837"/>
                </a:cubicBezTo>
                <a:cubicBezTo>
                  <a:pt x="6552111" y="4906075"/>
                  <a:pt x="6510467" y="5376002"/>
                  <a:pt x="6539789" y="5562601"/>
                </a:cubicBezTo>
                <a:cubicBezTo>
                  <a:pt x="6406311" y="5568966"/>
                  <a:pt x="6027035" y="5548591"/>
                  <a:pt x="5879865" y="5562601"/>
                </a:cubicBezTo>
                <a:cubicBezTo>
                  <a:pt x="5732695" y="5576611"/>
                  <a:pt x="5621852" y="5512244"/>
                  <a:pt x="5416134" y="5562601"/>
                </a:cubicBezTo>
                <a:cubicBezTo>
                  <a:pt x="5210416" y="5612958"/>
                  <a:pt x="5105684" y="5554672"/>
                  <a:pt x="4821608" y="5562601"/>
                </a:cubicBezTo>
                <a:cubicBezTo>
                  <a:pt x="4537532" y="5570530"/>
                  <a:pt x="4519266" y="5549682"/>
                  <a:pt x="4423275" y="5562601"/>
                </a:cubicBezTo>
                <a:cubicBezTo>
                  <a:pt x="4327284" y="5575520"/>
                  <a:pt x="4122716" y="5554995"/>
                  <a:pt x="4024943" y="5562601"/>
                </a:cubicBezTo>
                <a:cubicBezTo>
                  <a:pt x="3927170" y="5570207"/>
                  <a:pt x="3639461" y="5491469"/>
                  <a:pt x="3430417" y="5562601"/>
                </a:cubicBezTo>
                <a:cubicBezTo>
                  <a:pt x="3221373" y="5633733"/>
                  <a:pt x="3103852" y="5557752"/>
                  <a:pt x="2966686" y="5562601"/>
                </a:cubicBezTo>
                <a:cubicBezTo>
                  <a:pt x="2829520" y="5567450"/>
                  <a:pt x="2571023" y="5553917"/>
                  <a:pt x="2306762" y="5562601"/>
                </a:cubicBezTo>
                <a:cubicBezTo>
                  <a:pt x="2042501" y="5571285"/>
                  <a:pt x="2015616" y="5556245"/>
                  <a:pt x="1843031" y="5562601"/>
                </a:cubicBezTo>
                <a:cubicBezTo>
                  <a:pt x="1670446" y="5568957"/>
                  <a:pt x="1433331" y="5502737"/>
                  <a:pt x="1183107" y="5562601"/>
                </a:cubicBezTo>
                <a:cubicBezTo>
                  <a:pt x="932883" y="5622465"/>
                  <a:pt x="868590" y="5523994"/>
                  <a:pt x="784775" y="5562601"/>
                </a:cubicBezTo>
                <a:cubicBezTo>
                  <a:pt x="700960" y="5601208"/>
                  <a:pt x="338262" y="5502480"/>
                  <a:pt x="0" y="5562601"/>
                </a:cubicBezTo>
                <a:cubicBezTo>
                  <a:pt x="-44578" y="5359968"/>
                  <a:pt x="30316" y="5257061"/>
                  <a:pt x="0" y="5117593"/>
                </a:cubicBezTo>
                <a:cubicBezTo>
                  <a:pt x="-30316" y="4978125"/>
                  <a:pt x="42608" y="4764105"/>
                  <a:pt x="0" y="4450081"/>
                </a:cubicBezTo>
                <a:cubicBezTo>
                  <a:pt x="-42608" y="4136057"/>
                  <a:pt x="24297" y="4159071"/>
                  <a:pt x="0" y="3949447"/>
                </a:cubicBezTo>
                <a:cubicBezTo>
                  <a:pt x="-24297" y="3739823"/>
                  <a:pt x="41962" y="3501585"/>
                  <a:pt x="0" y="3281935"/>
                </a:cubicBezTo>
                <a:cubicBezTo>
                  <a:pt x="-41962" y="3062285"/>
                  <a:pt x="21924" y="2928627"/>
                  <a:pt x="0" y="2836927"/>
                </a:cubicBezTo>
                <a:cubicBezTo>
                  <a:pt x="-21924" y="2745227"/>
                  <a:pt x="27278" y="2587010"/>
                  <a:pt x="0" y="2447544"/>
                </a:cubicBezTo>
                <a:cubicBezTo>
                  <a:pt x="-27278" y="2308078"/>
                  <a:pt x="28380" y="2213187"/>
                  <a:pt x="0" y="2058162"/>
                </a:cubicBezTo>
                <a:cubicBezTo>
                  <a:pt x="-28380" y="1903137"/>
                  <a:pt x="13972" y="1614336"/>
                  <a:pt x="0" y="1446276"/>
                </a:cubicBezTo>
                <a:cubicBezTo>
                  <a:pt x="-13972" y="1278216"/>
                  <a:pt x="18067" y="1192168"/>
                  <a:pt x="0" y="1056894"/>
                </a:cubicBezTo>
                <a:cubicBezTo>
                  <a:pt x="-18067" y="921620"/>
                  <a:pt x="19763" y="641060"/>
                  <a:pt x="0" y="500634"/>
                </a:cubicBezTo>
                <a:cubicBezTo>
                  <a:pt x="-19763" y="360208"/>
                  <a:pt x="10659" y="178577"/>
                  <a:pt x="0" y="0"/>
                </a:cubicBezTo>
                <a:close/>
              </a:path>
            </a:pathLst>
          </a:custGeom>
          <a:noFill/>
          <a:ln>
            <a:solidFill>
              <a:schemeClr val="bg1">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just"/>
            <a:r>
              <a:rPr lang="es-ES_tradnl" sz="3600" dirty="0">
                <a:latin typeface="Arial" panose="020B0604020202020204" pitchFamily="34" charset="0"/>
                <a:cs typeface="Arial" panose="020B0604020202020204" pitchFamily="34" charset="0"/>
              </a:rPr>
              <a:t>La instrucción break finaliza el switch</a:t>
            </a:r>
          </a:p>
        </p:txBody>
      </p:sp>
      <p:pic>
        <p:nvPicPr>
          <p:cNvPr id="8" name="Imagen 7">
            <a:extLst>
              <a:ext uri="{FF2B5EF4-FFF2-40B4-BE49-F238E27FC236}">
                <a16:creationId xmlns:a16="http://schemas.microsoft.com/office/drawing/2014/main" id="{BED66CBF-C852-6FB1-26BC-B6F3139672CC}"/>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Effect>
                      <a14:saturation sat="66000"/>
                    </a14:imgEffect>
                    <a14:imgEffect>
                      <a14:brightnessContrast contrast="-40000"/>
                    </a14:imgEffect>
                  </a14:imgLayer>
                </a14:imgProps>
              </a:ext>
            </a:extLst>
          </a:blip>
          <a:stretch>
            <a:fillRect/>
          </a:stretch>
        </p:blipFill>
        <p:spPr>
          <a:xfrm>
            <a:off x="12287944" y="5654675"/>
            <a:ext cx="6209619" cy="3273549"/>
          </a:xfrm>
          <a:prstGeom prst="rect">
            <a:avLst/>
          </a:prstGeom>
          <a:ln>
            <a:solidFill>
              <a:srgbClr val="0070C0"/>
            </a:solidFill>
          </a:ln>
          <a:effectLst>
            <a:softEdge rad="25400"/>
          </a:effectLst>
        </p:spPr>
      </p:pic>
    </p:spTree>
    <p:extLst>
      <p:ext uri="{BB962C8B-B14F-4D97-AF65-F5344CB8AC3E}">
        <p14:creationId xmlns:p14="http://schemas.microsoft.com/office/powerpoint/2010/main" val="3773061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decisión </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err="1">
                <a:solidFill>
                  <a:schemeClr val="tx1"/>
                </a:solidFill>
                <a:latin typeface="Arial" panose="020B0604020202020204" pitchFamily="34" charset="0"/>
                <a:cs typeface="Arial" panose="020B0604020202020204" pitchFamily="34" charset="0"/>
              </a:rPr>
              <a:t>if</a:t>
            </a:r>
            <a:r>
              <a:rPr lang="es-CL" sz="3600" b="1" dirty="0">
                <a:solidFill>
                  <a:schemeClr val="tx1"/>
                </a:solidFill>
                <a:latin typeface="Arial" panose="020B0604020202020204" pitchFamily="34" charset="0"/>
                <a:cs typeface="Arial" panose="020B0604020202020204" pitchFamily="34" charset="0"/>
              </a:rPr>
              <a:t>  versus switch</a:t>
            </a: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5EA54296-5EC0-1859-95A9-C9520935CD45}"/>
              </a:ext>
            </a:extLst>
          </p:cNvPr>
          <p:cNvSpPr txBox="1"/>
          <p:nvPr/>
        </p:nvSpPr>
        <p:spPr>
          <a:xfrm>
            <a:off x="772160" y="2987675"/>
            <a:ext cx="8441690" cy="2362200"/>
          </a:xfrm>
          <a:custGeom>
            <a:avLst/>
            <a:gdLst>
              <a:gd name="connsiteX0" fmla="*/ 0 w 8441690"/>
              <a:gd name="connsiteY0" fmla="*/ 0 h 2362200"/>
              <a:gd name="connsiteX1" fmla="*/ 478362 w 8441690"/>
              <a:gd name="connsiteY1" fmla="*/ 0 h 2362200"/>
              <a:gd name="connsiteX2" fmla="*/ 787891 w 8441690"/>
              <a:gd name="connsiteY2" fmla="*/ 0 h 2362200"/>
              <a:gd name="connsiteX3" fmla="*/ 1519504 w 8441690"/>
              <a:gd name="connsiteY3" fmla="*/ 0 h 2362200"/>
              <a:gd name="connsiteX4" fmla="*/ 1997867 w 8441690"/>
              <a:gd name="connsiteY4" fmla="*/ 0 h 2362200"/>
              <a:gd name="connsiteX5" fmla="*/ 2476229 w 8441690"/>
              <a:gd name="connsiteY5" fmla="*/ 0 h 2362200"/>
              <a:gd name="connsiteX6" fmla="*/ 3207842 w 8441690"/>
              <a:gd name="connsiteY6" fmla="*/ 0 h 2362200"/>
              <a:gd name="connsiteX7" fmla="*/ 3601788 w 8441690"/>
              <a:gd name="connsiteY7" fmla="*/ 0 h 2362200"/>
              <a:gd name="connsiteX8" fmla="*/ 4333401 w 8441690"/>
              <a:gd name="connsiteY8" fmla="*/ 0 h 2362200"/>
              <a:gd name="connsiteX9" fmla="*/ 5065014 w 8441690"/>
              <a:gd name="connsiteY9" fmla="*/ 0 h 2362200"/>
              <a:gd name="connsiteX10" fmla="*/ 5627793 w 8441690"/>
              <a:gd name="connsiteY10" fmla="*/ 0 h 2362200"/>
              <a:gd name="connsiteX11" fmla="*/ 6359406 w 8441690"/>
              <a:gd name="connsiteY11" fmla="*/ 0 h 2362200"/>
              <a:gd name="connsiteX12" fmla="*/ 6837769 w 8441690"/>
              <a:gd name="connsiteY12" fmla="*/ 0 h 2362200"/>
              <a:gd name="connsiteX13" fmla="*/ 7316131 w 8441690"/>
              <a:gd name="connsiteY13" fmla="*/ 0 h 2362200"/>
              <a:gd name="connsiteX14" fmla="*/ 7963328 w 8441690"/>
              <a:gd name="connsiteY14" fmla="*/ 0 h 2362200"/>
              <a:gd name="connsiteX15" fmla="*/ 8441690 w 8441690"/>
              <a:gd name="connsiteY15" fmla="*/ 0 h 2362200"/>
              <a:gd name="connsiteX16" fmla="*/ 8441690 w 8441690"/>
              <a:gd name="connsiteY16" fmla="*/ 637794 h 2362200"/>
              <a:gd name="connsiteX17" fmla="*/ 8441690 w 8441690"/>
              <a:gd name="connsiteY17" fmla="*/ 1251966 h 2362200"/>
              <a:gd name="connsiteX18" fmla="*/ 8441690 w 8441690"/>
              <a:gd name="connsiteY18" fmla="*/ 2362200 h 2362200"/>
              <a:gd name="connsiteX19" fmla="*/ 7794494 w 8441690"/>
              <a:gd name="connsiteY19" fmla="*/ 2362200 h 2362200"/>
              <a:gd name="connsiteX20" fmla="*/ 7400548 w 8441690"/>
              <a:gd name="connsiteY20" fmla="*/ 2362200 h 2362200"/>
              <a:gd name="connsiteX21" fmla="*/ 6668935 w 8441690"/>
              <a:gd name="connsiteY21" fmla="*/ 2362200 h 2362200"/>
              <a:gd name="connsiteX22" fmla="*/ 6106156 w 8441690"/>
              <a:gd name="connsiteY22" fmla="*/ 2362200 h 2362200"/>
              <a:gd name="connsiteX23" fmla="*/ 5712210 w 8441690"/>
              <a:gd name="connsiteY23" fmla="*/ 2362200 h 2362200"/>
              <a:gd name="connsiteX24" fmla="*/ 5149431 w 8441690"/>
              <a:gd name="connsiteY24" fmla="*/ 2362200 h 2362200"/>
              <a:gd name="connsiteX25" fmla="*/ 4839902 w 8441690"/>
              <a:gd name="connsiteY25" fmla="*/ 2362200 h 2362200"/>
              <a:gd name="connsiteX26" fmla="*/ 4530374 w 8441690"/>
              <a:gd name="connsiteY26" fmla="*/ 2362200 h 2362200"/>
              <a:gd name="connsiteX27" fmla="*/ 3967594 w 8441690"/>
              <a:gd name="connsiteY27" fmla="*/ 2362200 h 2362200"/>
              <a:gd name="connsiteX28" fmla="*/ 3573649 w 8441690"/>
              <a:gd name="connsiteY28" fmla="*/ 2362200 h 2362200"/>
              <a:gd name="connsiteX29" fmla="*/ 2926453 w 8441690"/>
              <a:gd name="connsiteY29" fmla="*/ 2362200 h 2362200"/>
              <a:gd name="connsiteX30" fmla="*/ 2532507 w 8441690"/>
              <a:gd name="connsiteY30" fmla="*/ 2362200 h 2362200"/>
              <a:gd name="connsiteX31" fmla="*/ 1885311 w 8441690"/>
              <a:gd name="connsiteY31" fmla="*/ 2362200 h 2362200"/>
              <a:gd name="connsiteX32" fmla="*/ 1575782 w 8441690"/>
              <a:gd name="connsiteY32" fmla="*/ 2362200 h 2362200"/>
              <a:gd name="connsiteX33" fmla="*/ 928586 w 8441690"/>
              <a:gd name="connsiteY33" fmla="*/ 2362200 h 2362200"/>
              <a:gd name="connsiteX34" fmla="*/ 534640 w 8441690"/>
              <a:gd name="connsiteY34" fmla="*/ 2362200 h 2362200"/>
              <a:gd name="connsiteX35" fmla="*/ 0 w 8441690"/>
              <a:gd name="connsiteY35" fmla="*/ 2362200 h 2362200"/>
              <a:gd name="connsiteX36" fmla="*/ 0 w 8441690"/>
              <a:gd name="connsiteY36" fmla="*/ 1818894 h 2362200"/>
              <a:gd name="connsiteX37" fmla="*/ 0 w 8441690"/>
              <a:gd name="connsiteY37" fmla="*/ 1181100 h 2362200"/>
              <a:gd name="connsiteX38" fmla="*/ 0 w 8441690"/>
              <a:gd name="connsiteY38" fmla="*/ 637794 h 2362200"/>
              <a:gd name="connsiteX39" fmla="*/ 0 w 8441690"/>
              <a:gd name="connsiteY39" fmla="*/ 0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41690" h="2362200" extrusionOk="0">
                <a:moveTo>
                  <a:pt x="0" y="0"/>
                </a:moveTo>
                <a:cubicBezTo>
                  <a:pt x="171855" y="-15638"/>
                  <a:pt x="370943" y="24491"/>
                  <a:pt x="478362" y="0"/>
                </a:cubicBezTo>
                <a:cubicBezTo>
                  <a:pt x="585781" y="-24491"/>
                  <a:pt x="715670" y="33461"/>
                  <a:pt x="787891" y="0"/>
                </a:cubicBezTo>
                <a:cubicBezTo>
                  <a:pt x="860112" y="-33461"/>
                  <a:pt x="1181405" y="71249"/>
                  <a:pt x="1519504" y="0"/>
                </a:cubicBezTo>
                <a:cubicBezTo>
                  <a:pt x="1857603" y="-71249"/>
                  <a:pt x="1768647" y="12751"/>
                  <a:pt x="1997867" y="0"/>
                </a:cubicBezTo>
                <a:cubicBezTo>
                  <a:pt x="2227087" y="-12751"/>
                  <a:pt x="2256745" y="14975"/>
                  <a:pt x="2476229" y="0"/>
                </a:cubicBezTo>
                <a:cubicBezTo>
                  <a:pt x="2695713" y="-14975"/>
                  <a:pt x="2971892" y="78933"/>
                  <a:pt x="3207842" y="0"/>
                </a:cubicBezTo>
                <a:cubicBezTo>
                  <a:pt x="3443792" y="-78933"/>
                  <a:pt x="3416170" y="26517"/>
                  <a:pt x="3601788" y="0"/>
                </a:cubicBezTo>
                <a:cubicBezTo>
                  <a:pt x="3787406" y="-26517"/>
                  <a:pt x="4134650" y="53762"/>
                  <a:pt x="4333401" y="0"/>
                </a:cubicBezTo>
                <a:cubicBezTo>
                  <a:pt x="4532152" y="-53762"/>
                  <a:pt x="4871747" y="78001"/>
                  <a:pt x="5065014" y="0"/>
                </a:cubicBezTo>
                <a:cubicBezTo>
                  <a:pt x="5258281" y="-78001"/>
                  <a:pt x="5494747" y="27366"/>
                  <a:pt x="5627793" y="0"/>
                </a:cubicBezTo>
                <a:cubicBezTo>
                  <a:pt x="5760839" y="-27366"/>
                  <a:pt x="6168588" y="58072"/>
                  <a:pt x="6359406" y="0"/>
                </a:cubicBezTo>
                <a:cubicBezTo>
                  <a:pt x="6550224" y="-58072"/>
                  <a:pt x="6690835" y="35398"/>
                  <a:pt x="6837769" y="0"/>
                </a:cubicBezTo>
                <a:cubicBezTo>
                  <a:pt x="6984703" y="-35398"/>
                  <a:pt x="7178994" y="19837"/>
                  <a:pt x="7316131" y="0"/>
                </a:cubicBezTo>
                <a:cubicBezTo>
                  <a:pt x="7453268" y="-19837"/>
                  <a:pt x="7703331" y="9217"/>
                  <a:pt x="7963328" y="0"/>
                </a:cubicBezTo>
                <a:cubicBezTo>
                  <a:pt x="8223325" y="-9217"/>
                  <a:pt x="8290378" y="28690"/>
                  <a:pt x="8441690" y="0"/>
                </a:cubicBezTo>
                <a:cubicBezTo>
                  <a:pt x="8457635" y="138923"/>
                  <a:pt x="8387391" y="434879"/>
                  <a:pt x="8441690" y="637794"/>
                </a:cubicBezTo>
                <a:cubicBezTo>
                  <a:pt x="8495989" y="840709"/>
                  <a:pt x="8434038" y="1083972"/>
                  <a:pt x="8441690" y="1251966"/>
                </a:cubicBezTo>
                <a:cubicBezTo>
                  <a:pt x="8449342" y="1419960"/>
                  <a:pt x="8332447" y="2101510"/>
                  <a:pt x="8441690" y="2362200"/>
                </a:cubicBezTo>
                <a:cubicBezTo>
                  <a:pt x="8163076" y="2414488"/>
                  <a:pt x="7968019" y="2349976"/>
                  <a:pt x="7794494" y="2362200"/>
                </a:cubicBezTo>
                <a:cubicBezTo>
                  <a:pt x="7620969" y="2374424"/>
                  <a:pt x="7564349" y="2315430"/>
                  <a:pt x="7400548" y="2362200"/>
                </a:cubicBezTo>
                <a:cubicBezTo>
                  <a:pt x="7236747" y="2408970"/>
                  <a:pt x="6886743" y="2281933"/>
                  <a:pt x="6668935" y="2362200"/>
                </a:cubicBezTo>
                <a:cubicBezTo>
                  <a:pt x="6451127" y="2442467"/>
                  <a:pt x="6333080" y="2304433"/>
                  <a:pt x="6106156" y="2362200"/>
                </a:cubicBezTo>
                <a:cubicBezTo>
                  <a:pt x="5879232" y="2419967"/>
                  <a:pt x="5876052" y="2347600"/>
                  <a:pt x="5712210" y="2362200"/>
                </a:cubicBezTo>
                <a:cubicBezTo>
                  <a:pt x="5548368" y="2376800"/>
                  <a:pt x="5347102" y="2353735"/>
                  <a:pt x="5149431" y="2362200"/>
                </a:cubicBezTo>
                <a:cubicBezTo>
                  <a:pt x="4951760" y="2370665"/>
                  <a:pt x="4932298" y="2342941"/>
                  <a:pt x="4839902" y="2362200"/>
                </a:cubicBezTo>
                <a:cubicBezTo>
                  <a:pt x="4747506" y="2381459"/>
                  <a:pt x="4625201" y="2344008"/>
                  <a:pt x="4530374" y="2362200"/>
                </a:cubicBezTo>
                <a:cubicBezTo>
                  <a:pt x="4435547" y="2380392"/>
                  <a:pt x="4242612" y="2322774"/>
                  <a:pt x="3967594" y="2362200"/>
                </a:cubicBezTo>
                <a:cubicBezTo>
                  <a:pt x="3692576" y="2401626"/>
                  <a:pt x="3656312" y="2348686"/>
                  <a:pt x="3573649" y="2362200"/>
                </a:cubicBezTo>
                <a:cubicBezTo>
                  <a:pt x="3490986" y="2375714"/>
                  <a:pt x="3201820" y="2320330"/>
                  <a:pt x="2926453" y="2362200"/>
                </a:cubicBezTo>
                <a:cubicBezTo>
                  <a:pt x="2651086" y="2404070"/>
                  <a:pt x="2619652" y="2339719"/>
                  <a:pt x="2532507" y="2362200"/>
                </a:cubicBezTo>
                <a:cubicBezTo>
                  <a:pt x="2445362" y="2384681"/>
                  <a:pt x="2098622" y="2300599"/>
                  <a:pt x="1885311" y="2362200"/>
                </a:cubicBezTo>
                <a:cubicBezTo>
                  <a:pt x="1672000" y="2423801"/>
                  <a:pt x="1721626" y="2326308"/>
                  <a:pt x="1575782" y="2362200"/>
                </a:cubicBezTo>
                <a:cubicBezTo>
                  <a:pt x="1429938" y="2398092"/>
                  <a:pt x="1200896" y="2316877"/>
                  <a:pt x="928586" y="2362200"/>
                </a:cubicBezTo>
                <a:cubicBezTo>
                  <a:pt x="656276" y="2407523"/>
                  <a:pt x="726079" y="2324400"/>
                  <a:pt x="534640" y="2362200"/>
                </a:cubicBezTo>
                <a:cubicBezTo>
                  <a:pt x="343201" y="2400000"/>
                  <a:pt x="108380" y="2354565"/>
                  <a:pt x="0" y="2362200"/>
                </a:cubicBezTo>
                <a:cubicBezTo>
                  <a:pt x="-63936" y="2253375"/>
                  <a:pt x="55753" y="2065797"/>
                  <a:pt x="0" y="1818894"/>
                </a:cubicBezTo>
                <a:cubicBezTo>
                  <a:pt x="-55753" y="1571991"/>
                  <a:pt x="13159" y="1322220"/>
                  <a:pt x="0" y="1181100"/>
                </a:cubicBezTo>
                <a:cubicBezTo>
                  <a:pt x="-13159" y="1039980"/>
                  <a:pt x="64261" y="759703"/>
                  <a:pt x="0" y="637794"/>
                </a:cubicBezTo>
                <a:cubicBezTo>
                  <a:pt x="-64261" y="515885"/>
                  <a:pt x="21606" y="294585"/>
                  <a:pt x="0" y="0"/>
                </a:cubicBezTo>
                <a:close/>
              </a:path>
            </a:pathLst>
          </a:custGeom>
          <a:noFill/>
          <a:ln>
            <a:solidFill>
              <a:schemeClr val="bg1">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just"/>
            <a:r>
              <a:rPr lang="es-CL" sz="3600" dirty="0">
                <a:latin typeface="Arial" panose="020B0604020202020204" pitchFamily="34" charset="0"/>
                <a:cs typeface="Arial" panose="020B0604020202020204" pitchFamily="34" charset="0"/>
              </a:rPr>
              <a:t>El uso de la instrucción switch siempre podrá ser sustituida por el uso de </a:t>
            </a:r>
            <a:r>
              <a:rPr lang="es-CL" sz="3600" dirty="0" err="1">
                <a:latin typeface="Arial" panose="020B0604020202020204" pitchFamily="34" charset="0"/>
                <a:cs typeface="Arial" panose="020B0604020202020204" pitchFamily="34" charset="0"/>
              </a:rPr>
              <a:t>if</a:t>
            </a:r>
            <a:r>
              <a:rPr lang="es-CL" sz="3600" dirty="0">
                <a:latin typeface="Arial" panose="020B0604020202020204" pitchFamily="34" charset="0"/>
                <a:cs typeface="Arial" panose="020B0604020202020204" pitchFamily="34" charset="0"/>
              </a:rPr>
              <a:t>. No obstante, a veces nos resultará útil al introducir mayor claridad en el código</a:t>
            </a:r>
            <a:endParaRPr lang="es-ES_tradnl" sz="3600" dirty="0">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AF7CEF99-9B53-0D9F-4E23-B2A0D8DB712C}"/>
              </a:ext>
            </a:extLst>
          </p:cNvPr>
          <p:cNvPicPr>
            <a:picLocks noChangeAspect="1"/>
          </p:cNvPicPr>
          <p:nvPr/>
        </p:nvPicPr>
        <p:blipFill>
          <a:blip r:embed="rId2"/>
          <a:stretch>
            <a:fillRect/>
          </a:stretch>
        </p:blipFill>
        <p:spPr>
          <a:xfrm>
            <a:off x="15309850" y="1539874"/>
            <a:ext cx="2761443" cy="2895601"/>
          </a:xfrm>
          <a:prstGeom prst="rect">
            <a:avLst/>
          </a:prstGeom>
        </p:spPr>
      </p:pic>
      <p:sp>
        <p:nvSpPr>
          <p:cNvPr id="10" name="Rectángulo 9">
            <a:extLst>
              <a:ext uri="{FF2B5EF4-FFF2-40B4-BE49-F238E27FC236}">
                <a16:creationId xmlns:a16="http://schemas.microsoft.com/office/drawing/2014/main" id="{DE40C515-A14A-D735-F045-B6AAF6532F13}"/>
              </a:ext>
            </a:extLst>
          </p:cNvPr>
          <p:cNvSpPr/>
          <p:nvPr/>
        </p:nvSpPr>
        <p:spPr>
          <a:xfrm>
            <a:off x="10135606" y="4847590"/>
            <a:ext cx="8441689" cy="1200329"/>
          </a:xfrm>
          <a:custGeom>
            <a:avLst/>
            <a:gdLst>
              <a:gd name="connsiteX0" fmla="*/ 0 w 8441689"/>
              <a:gd name="connsiteY0" fmla="*/ 0 h 1200329"/>
              <a:gd name="connsiteX1" fmla="*/ 309529 w 8441689"/>
              <a:gd name="connsiteY1" fmla="*/ 0 h 1200329"/>
              <a:gd name="connsiteX2" fmla="*/ 956725 w 8441689"/>
              <a:gd name="connsiteY2" fmla="*/ 0 h 1200329"/>
              <a:gd name="connsiteX3" fmla="*/ 1266253 w 8441689"/>
              <a:gd name="connsiteY3" fmla="*/ 0 h 1200329"/>
              <a:gd name="connsiteX4" fmla="*/ 1575782 w 8441689"/>
              <a:gd name="connsiteY4" fmla="*/ 0 h 1200329"/>
              <a:gd name="connsiteX5" fmla="*/ 2307395 w 8441689"/>
              <a:gd name="connsiteY5" fmla="*/ 0 h 1200329"/>
              <a:gd name="connsiteX6" fmla="*/ 2870174 w 8441689"/>
              <a:gd name="connsiteY6" fmla="*/ 0 h 1200329"/>
              <a:gd name="connsiteX7" fmla="*/ 3179703 w 8441689"/>
              <a:gd name="connsiteY7" fmla="*/ 0 h 1200329"/>
              <a:gd name="connsiteX8" fmla="*/ 3742482 w 8441689"/>
              <a:gd name="connsiteY8" fmla="*/ 0 h 1200329"/>
              <a:gd name="connsiteX9" fmla="*/ 4474095 w 8441689"/>
              <a:gd name="connsiteY9" fmla="*/ 0 h 1200329"/>
              <a:gd name="connsiteX10" fmla="*/ 4952458 w 8441689"/>
              <a:gd name="connsiteY10" fmla="*/ 0 h 1200329"/>
              <a:gd name="connsiteX11" fmla="*/ 5430820 w 8441689"/>
              <a:gd name="connsiteY11" fmla="*/ 0 h 1200329"/>
              <a:gd name="connsiteX12" fmla="*/ 5993599 w 8441689"/>
              <a:gd name="connsiteY12" fmla="*/ 0 h 1200329"/>
              <a:gd name="connsiteX13" fmla="*/ 6640795 w 8441689"/>
              <a:gd name="connsiteY13" fmla="*/ 0 h 1200329"/>
              <a:gd name="connsiteX14" fmla="*/ 7287992 w 8441689"/>
              <a:gd name="connsiteY14" fmla="*/ 0 h 1200329"/>
              <a:gd name="connsiteX15" fmla="*/ 7935188 w 8441689"/>
              <a:gd name="connsiteY15" fmla="*/ 0 h 1200329"/>
              <a:gd name="connsiteX16" fmla="*/ 8441689 w 8441689"/>
              <a:gd name="connsiteY16" fmla="*/ 0 h 1200329"/>
              <a:gd name="connsiteX17" fmla="*/ 8441689 w 8441689"/>
              <a:gd name="connsiteY17" fmla="*/ 400110 h 1200329"/>
              <a:gd name="connsiteX18" fmla="*/ 8441689 w 8441689"/>
              <a:gd name="connsiteY18" fmla="*/ 800219 h 1200329"/>
              <a:gd name="connsiteX19" fmla="*/ 8441689 w 8441689"/>
              <a:gd name="connsiteY19" fmla="*/ 1200329 h 1200329"/>
              <a:gd name="connsiteX20" fmla="*/ 7710076 w 8441689"/>
              <a:gd name="connsiteY20" fmla="*/ 1200329 h 1200329"/>
              <a:gd name="connsiteX21" fmla="*/ 7147297 w 8441689"/>
              <a:gd name="connsiteY21" fmla="*/ 1200329 h 1200329"/>
              <a:gd name="connsiteX22" fmla="*/ 6668934 w 8441689"/>
              <a:gd name="connsiteY22" fmla="*/ 1200329 h 1200329"/>
              <a:gd name="connsiteX23" fmla="*/ 6190572 w 8441689"/>
              <a:gd name="connsiteY23" fmla="*/ 1200329 h 1200329"/>
              <a:gd name="connsiteX24" fmla="*/ 5712210 w 8441689"/>
              <a:gd name="connsiteY24" fmla="*/ 1200329 h 1200329"/>
              <a:gd name="connsiteX25" fmla="*/ 5233847 w 8441689"/>
              <a:gd name="connsiteY25" fmla="*/ 1200329 h 1200329"/>
              <a:gd name="connsiteX26" fmla="*/ 4586651 w 8441689"/>
              <a:gd name="connsiteY26" fmla="*/ 1200329 h 1200329"/>
              <a:gd name="connsiteX27" fmla="*/ 4023872 w 8441689"/>
              <a:gd name="connsiteY27" fmla="*/ 1200329 h 1200329"/>
              <a:gd name="connsiteX28" fmla="*/ 3714343 w 8441689"/>
              <a:gd name="connsiteY28" fmla="*/ 1200329 h 1200329"/>
              <a:gd name="connsiteX29" fmla="*/ 3235981 w 8441689"/>
              <a:gd name="connsiteY29" fmla="*/ 1200329 h 1200329"/>
              <a:gd name="connsiteX30" fmla="*/ 2588785 w 8441689"/>
              <a:gd name="connsiteY30" fmla="*/ 1200329 h 1200329"/>
              <a:gd name="connsiteX31" fmla="*/ 2194839 w 8441689"/>
              <a:gd name="connsiteY31" fmla="*/ 1200329 h 1200329"/>
              <a:gd name="connsiteX32" fmla="*/ 1463226 w 8441689"/>
              <a:gd name="connsiteY32" fmla="*/ 1200329 h 1200329"/>
              <a:gd name="connsiteX33" fmla="*/ 731613 w 8441689"/>
              <a:gd name="connsiteY33" fmla="*/ 1200329 h 1200329"/>
              <a:gd name="connsiteX34" fmla="*/ 0 w 8441689"/>
              <a:gd name="connsiteY34" fmla="*/ 1200329 h 1200329"/>
              <a:gd name="connsiteX35" fmla="*/ 0 w 8441689"/>
              <a:gd name="connsiteY35" fmla="*/ 776213 h 1200329"/>
              <a:gd name="connsiteX36" fmla="*/ 0 w 8441689"/>
              <a:gd name="connsiteY36" fmla="*/ 376103 h 1200329"/>
              <a:gd name="connsiteX37" fmla="*/ 0 w 8441689"/>
              <a:gd name="connsiteY3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441689" h="1200329" fill="none" extrusionOk="0">
                <a:moveTo>
                  <a:pt x="0" y="0"/>
                </a:moveTo>
                <a:cubicBezTo>
                  <a:pt x="129082" y="-852"/>
                  <a:pt x="185908" y="16888"/>
                  <a:pt x="309529" y="0"/>
                </a:cubicBezTo>
                <a:cubicBezTo>
                  <a:pt x="433150" y="-16888"/>
                  <a:pt x="648544" y="57177"/>
                  <a:pt x="956725" y="0"/>
                </a:cubicBezTo>
                <a:cubicBezTo>
                  <a:pt x="1264906" y="-57177"/>
                  <a:pt x="1177818" y="12852"/>
                  <a:pt x="1266253" y="0"/>
                </a:cubicBezTo>
                <a:cubicBezTo>
                  <a:pt x="1354688" y="-12852"/>
                  <a:pt x="1438862" y="18852"/>
                  <a:pt x="1575782" y="0"/>
                </a:cubicBezTo>
                <a:cubicBezTo>
                  <a:pt x="1712702" y="-18852"/>
                  <a:pt x="2011149" y="51374"/>
                  <a:pt x="2307395" y="0"/>
                </a:cubicBezTo>
                <a:cubicBezTo>
                  <a:pt x="2603641" y="-51374"/>
                  <a:pt x="2724952" y="65197"/>
                  <a:pt x="2870174" y="0"/>
                </a:cubicBezTo>
                <a:cubicBezTo>
                  <a:pt x="3015396" y="-65197"/>
                  <a:pt x="3097833" y="7963"/>
                  <a:pt x="3179703" y="0"/>
                </a:cubicBezTo>
                <a:cubicBezTo>
                  <a:pt x="3261573" y="-7963"/>
                  <a:pt x="3548013" y="35829"/>
                  <a:pt x="3742482" y="0"/>
                </a:cubicBezTo>
                <a:cubicBezTo>
                  <a:pt x="3936951" y="-35829"/>
                  <a:pt x="4308755" y="21352"/>
                  <a:pt x="4474095" y="0"/>
                </a:cubicBezTo>
                <a:cubicBezTo>
                  <a:pt x="4639435" y="-21352"/>
                  <a:pt x="4798748" y="41268"/>
                  <a:pt x="4952458" y="0"/>
                </a:cubicBezTo>
                <a:cubicBezTo>
                  <a:pt x="5106168" y="-41268"/>
                  <a:pt x="5296036" y="6894"/>
                  <a:pt x="5430820" y="0"/>
                </a:cubicBezTo>
                <a:cubicBezTo>
                  <a:pt x="5565604" y="-6894"/>
                  <a:pt x="5879516" y="23554"/>
                  <a:pt x="5993599" y="0"/>
                </a:cubicBezTo>
                <a:cubicBezTo>
                  <a:pt x="6107682" y="-23554"/>
                  <a:pt x="6433574" y="54357"/>
                  <a:pt x="6640795" y="0"/>
                </a:cubicBezTo>
                <a:cubicBezTo>
                  <a:pt x="6848016" y="-54357"/>
                  <a:pt x="6982439" y="73312"/>
                  <a:pt x="7287992" y="0"/>
                </a:cubicBezTo>
                <a:cubicBezTo>
                  <a:pt x="7593545" y="-73312"/>
                  <a:pt x="7774570" y="65101"/>
                  <a:pt x="7935188" y="0"/>
                </a:cubicBezTo>
                <a:cubicBezTo>
                  <a:pt x="8095806" y="-65101"/>
                  <a:pt x="8272275" y="59942"/>
                  <a:pt x="8441689" y="0"/>
                </a:cubicBezTo>
                <a:cubicBezTo>
                  <a:pt x="8479873" y="156202"/>
                  <a:pt x="8408141" y="236395"/>
                  <a:pt x="8441689" y="400110"/>
                </a:cubicBezTo>
                <a:cubicBezTo>
                  <a:pt x="8475237" y="563825"/>
                  <a:pt x="8401574" y="601169"/>
                  <a:pt x="8441689" y="800219"/>
                </a:cubicBezTo>
                <a:cubicBezTo>
                  <a:pt x="8481804" y="999269"/>
                  <a:pt x="8401148" y="1109783"/>
                  <a:pt x="8441689" y="1200329"/>
                </a:cubicBezTo>
                <a:cubicBezTo>
                  <a:pt x="8265483" y="1261782"/>
                  <a:pt x="8019337" y="1124757"/>
                  <a:pt x="7710076" y="1200329"/>
                </a:cubicBezTo>
                <a:cubicBezTo>
                  <a:pt x="7400815" y="1275901"/>
                  <a:pt x="7407232" y="1176779"/>
                  <a:pt x="7147297" y="1200329"/>
                </a:cubicBezTo>
                <a:cubicBezTo>
                  <a:pt x="6887362" y="1223879"/>
                  <a:pt x="6791461" y="1164626"/>
                  <a:pt x="6668934" y="1200329"/>
                </a:cubicBezTo>
                <a:cubicBezTo>
                  <a:pt x="6546407" y="1236032"/>
                  <a:pt x="6398893" y="1158546"/>
                  <a:pt x="6190572" y="1200329"/>
                </a:cubicBezTo>
                <a:cubicBezTo>
                  <a:pt x="5982251" y="1242112"/>
                  <a:pt x="5909343" y="1180797"/>
                  <a:pt x="5712210" y="1200329"/>
                </a:cubicBezTo>
                <a:cubicBezTo>
                  <a:pt x="5515077" y="1219861"/>
                  <a:pt x="5373734" y="1171066"/>
                  <a:pt x="5233847" y="1200329"/>
                </a:cubicBezTo>
                <a:cubicBezTo>
                  <a:pt x="5093960" y="1229592"/>
                  <a:pt x="4777083" y="1131454"/>
                  <a:pt x="4586651" y="1200329"/>
                </a:cubicBezTo>
                <a:cubicBezTo>
                  <a:pt x="4396219" y="1269204"/>
                  <a:pt x="4266470" y="1187297"/>
                  <a:pt x="4023872" y="1200329"/>
                </a:cubicBezTo>
                <a:cubicBezTo>
                  <a:pt x="3781274" y="1213361"/>
                  <a:pt x="3807226" y="1165502"/>
                  <a:pt x="3714343" y="1200329"/>
                </a:cubicBezTo>
                <a:cubicBezTo>
                  <a:pt x="3621460" y="1235156"/>
                  <a:pt x="3333044" y="1159633"/>
                  <a:pt x="3235981" y="1200329"/>
                </a:cubicBezTo>
                <a:cubicBezTo>
                  <a:pt x="3138918" y="1241025"/>
                  <a:pt x="2746716" y="1165018"/>
                  <a:pt x="2588785" y="1200329"/>
                </a:cubicBezTo>
                <a:cubicBezTo>
                  <a:pt x="2430854" y="1235640"/>
                  <a:pt x="2290269" y="1191084"/>
                  <a:pt x="2194839" y="1200329"/>
                </a:cubicBezTo>
                <a:cubicBezTo>
                  <a:pt x="2099409" y="1209574"/>
                  <a:pt x="1745407" y="1139203"/>
                  <a:pt x="1463226" y="1200329"/>
                </a:cubicBezTo>
                <a:cubicBezTo>
                  <a:pt x="1181045" y="1261455"/>
                  <a:pt x="927252" y="1115129"/>
                  <a:pt x="731613" y="1200329"/>
                </a:cubicBezTo>
                <a:cubicBezTo>
                  <a:pt x="535974" y="1285529"/>
                  <a:pt x="342220" y="1128505"/>
                  <a:pt x="0" y="1200329"/>
                </a:cubicBezTo>
                <a:cubicBezTo>
                  <a:pt x="-45867" y="1044915"/>
                  <a:pt x="16021" y="907434"/>
                  <a:pt x="0" y="776213"/>
                </a:cubicBezTo>
                <a:cubicBezTo>
                  <a:pt x="-16021" y="644992"/>
                  <a:pt x="14628" y="543238"/>
                  <a:pt x="0" y="376103"/>
                </a:cubicBezTo>
                <a:cubicBezTo>
                  <a:pt x="-14628" y="208968"/>
                  <a:pt x="13982" y="129532"/>
                  <a:pt x="0" y="0"/>
                </a:cubicBezTo>
                <a:close/>
              </a:path>
              <a:path w="8441689" h="1200329" stroke="0" extrusionOk="0">
                <a:moveTo>
                  <a:pt x="0" y="0"/>
                </a:moveTo>
                <a:cubicBezTo>
                  <a:pt x="171855" y="-15638"/>
                  <a:pt x="370943" y="24491"/>
                  <a:pt x="478362" y="0"/>
                </a:cubicBezTo>
                <a:cubicBezTo>
                  <a:pt x="585781" y="-24491"/>
                  <a:pt x="715670" y="33461"/>
                  <a:pt x="787891" y="0"/>
                </a:cubicBezTo>
                <a:cubicBezTo>
                  <a:pt x="860112" y="-33461"/>
                  <a:pt x="1181405" y="71249"/>
                  <a:pt x="1519504" y="0"/>
                </a:cubicBezTo>
                <a:cubicBezTo>
                  <a:pt x="1857603" y="-71249"/>
                  <a:pt x="1771648" y="12773"/>
                  <a:pt x="1997866" y="0"/>
                </a:cubicBezTo>
                <a:cubicBezTo>
                  <a:pt x="2224084" y="-12773"/>
                  <a:pt x="2254609" y="9435"/>
                  <a:pt x="2476229" y="0"/>
                </a:cubicBezTo>
                <a:cubicBezTo>
                  <a:pt x="2697849" y="-9435"/>
                  <a:pt x="2971892" y="78933"/>
                  <a:pt x="3207842" y="0"/>
                </a:cubicBezTo>
                <a:cubicBezTo>
                  <a:pt x="3443792" y="-78933"/>
                  <a:pt x="3420204" y="29536"/>
                  <a:pt x="3601787" y="0"/>
                </a:cubicBezTo>
                <a:cubicBezTo>
                  <a:pt x="3783370" y="-29536"/>
                  <a:pt x="4134649" y="53762"/>
                  <a:pt x="4333400" y="0"/>
                </a:cubicBezTo>
                <a:cubicBezTo>
                  <a:pt x="4532151" y="-53762"/>
                  <a:pt x="4871746" y="78001"/>
                  <a:pt x="5065013" y="0"/>
                </a:cubicBezTo>
                <a:cubicBezTo>
                  <a:pt x="5258280" y="-78001"/>
                  <a:pt x="5490293" y="21332"/>
                  <a:pt x="5627793" y="0"/>
                </a:cubicBezTo>
                <a:cubicBezTo>
                  <a:pt x="5765293" y="-21332"/>
                  <a:pt x="6168588" y="58072"/>
                  <a:pt x="6359406" y="0"/>
                </a:cubicBezTo>
                <a:cubicBezTo>
                  <a:pt x="6550224" y="-58072"/>
                  <a:pt x="6693556" y="36577"/>
                  <a:pt x="6837768" y="0"/>
                </a:cubicBezTo>
                <a:cubicBezTo>
                  <a:pt x="6981980" y="-36577"/>
                  <a:pt x="7178993" y="19837"/>
                  <a:pt x="7316130" y="0"/>
                </a:cubicBezTo>
                <a:cubicBezTo>
                  <a:pt x="7453267" y="-19837"/>
                  <a:pt x="7703330" y="9217"/>
                  <a:pt x="7963327" y="0"/>
                </a:cubicBezTo>
                <a:cubicBezTo>
                  <a:pt x="8223324" y="-9217"/>
                  <a:pt x="8290377" y="28690"/>
                  <a:pt x="8441689" y="0"/>
                </a:cubicBezTo>
                <a:cubicBezTo>
                  <a:pt x="8468812" y="116019"/>
                  <a:pt x="8406500" y="260745"/>
                  <a:pt x="8441689" y="424116"/>
                </a:cubicBezTo>
                <a:cubicBezTo>
                  <a:pt x="8476878" y="587487"/>
                  <a:pt x="8406229" y="691086"/>
                  <a:pt x="8441689" y="836229"/>
                </a:cubicBezTo>
                <a:cubicBezTo>
                  <a:pt x="8477149" y="981372"/>
                  <a:pt x="8425492" y="1047933"/>
                  <a:pt x="8441689" y="1200329"/>
                </a:cubicBezTo>
                <a:cubicBezTo>
                  <a:pt x="8163075" y="1252617"/>
                  <a:pt x="7968018" y="1188105"/>
                  <a:pt x="7794493" y="1200329"/>
                </a:cubicBezTo>
                <a:cubicBezTo>
                  <a:pt x="7620968" y="1212553"/>
                  <a:pt x="7564348" y="1153559"/>
                  <a:pt x="7400547" y="1200329"/>
                </a:cubicBezTo>
                <a:cubicBezTo>
                  <a:pt x="7236746" y="1247099"/>
                  <a:pt x="6886742" y="1120062"/>
                  <a:pt x="6668934" y="1200329"/>
                </a:cubicBezTo>
                <a:cubicBezTo>
                  <a:pt x="6451126" y="1280596"/>
                  <a:pt x="6333079" y="1142562"/>
                  <a:pt x="6106155" y="1200329"/>
                </a:cubicBezTo>
                <a:cubicBezTo>
                  <a:pt x="5879231" y="1258096"/>
                  <a:pt x="5869245" y="1175923"/>
                  <a:pt x="5712210" y="1200329"/>
                </a:cubicBezTo>
                <a:cubicBezTo>
                  <a:pt x="5555175" y="1224735"/>
                  <a:pt x="5348491" y="1193758"/>
                  <a:pt x="5149430" y="1200329"/>
                </a:cubicBezTo>
                <a:cubicBezTo>
                  <a:pt x="4950369" y="1206900"/>
                  <a:pt x="4923816" y="1169740"/>
                  <a:pt x="4839902" y="1200329"/>
                </a:cubicBezTo>
                <a:cubicBezTo>
                  <a:pt x="4755988" y="1230918"/>
                  <a:pt x="4630924" y="1187229"/>
                  <a:pt x="4530373" y="1200329"/>
                </a:cubicBezTo>
                <a:cubicBezTo>
                  <a:pt x="4429822" y="1213429"/>
                  <a:pt x="4240749" y="1157953"/>
                  <a:pt x="3967594" y="1200329"/>
                </a:cubicBezTo>
                <a:cubicBezTo>
                  <a:pt x="3694439" y="1242705"/>
                  <a:pt x="3661850" y="1187923"/>
                  <a:pt x="3573648" y="1200329"/>
                </a:cubicBezTo>
                <a:cubicBezTo>
                  <a:pt x="3485446" y="1212735"/>
                  <a:pt x="3201819" y="1158459"/>
                  <a:pt x="2926452" y="1200329"/>
                </a:cubicBezTo>
                <a:cubicBezTo>
                  <a:pt x="2651085" y="1242199"/>
                  <a:pt x="2614137" y="1171381"/>
                  <a:pt x="2532507" y="1200329"/>
                </a:cubicBezTo>
                <a:cubicBezTo>
                  <a:pt x="2450877" y="1229277"/>
                  <a:pt x="2098622" y="1138728"/>
                  <a:pt x="1885311" y="1200329"/>
                </a:cubicBezTo>
                <a:cubicBezTo>
                  <a:pt x="1672000" y="1261930"/>
                  <a:pt x="1721626" y="1164437"/>
                  <a:pt x="1575782" y="1200329"/>
                </a:cubicBezTo>
                <a:cubicBezTo>
                  <a:pt x="1429938" y="1236221"/>
                  <a:pt x="1200896" y="1155006"/>
                  <a:pt x="928586" y="1200329"/>
                </a:cubicBezTo>
                <a:cubicBezTo>
                  <a:pt x="656276" y="1245652"/>
                  <a:pt x="726079" y="1162529"/>
                  <a:pt x="534640" y="1200329"/>
                </a:cubicBezTo>
                <a:cubicBezTo>
                  <a:pt x="343201" y="1238129"/>
                  <a:pt x="108380" y="1192694"/>
                  <a:pt x="0" y="1200329"/>
                </a:cubicBezTo>
                <a:cubicBezTo>
                  <a:pt x="-13719" y="1060500"/>
                  <a:pt x="11821" y="940040"/>
                  <a:pt x="0" y="824226"/>
                </a:cubicBezTo>
                <a:cubicBezTo>
                  <a:pt x="-11821" y="708412"/>
                  <a:pt x="26203" y="589145"/>
                  <a:pt x="0" y="400110"/>
                </a:cubicBezTo>
                <a:cubicBezTo>
                  <a:pt x="-26203" y="211075"/>
                  <a:pt x="4682" y="186985"/>
                  <a:pt x="0" y="0"/>
                </a:cubicBezTo>
                <a:close/>
              </a:path>
            </a:pathLst>
          </a:custGeom>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El switch evalúa solamente valores mientras que el </a:t>
            </a:r>
            <a:r>
              <a:rPr lang="es-CL" sz="3600" dirty="0" err="1">
                <a:latin typeface="Arial" panose="020B0604020202020204" pitchFamily="34" charset="0"/>
                <a:cs typeface="Arial" panose="020B0604020202020204" pitchFamily="34" charset="0"/>
              </a:rPr>
              <a:t>if</a:t>
            </a:r>
            <a:r>
              <a:rPr lang="es-CL" sz="3600" dirty="0">
                <a:latin typeface="Arial" panose="020B0604020202020204" pitchFamily="34" charset="0"/>
                <a:cs typeface="Arial" panose="020B0604020202020204" pitchFamily="34" charset="0"/>
              </a:rPr>
              <a:t> evalúa condiciones</a:t>
            </a:r>
            <a:endParaRPr lang="es-ES_tradnl" sz="3600" dirty="0">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AB65B2DF-5D2E-ED4B-0545-689020452D61}"/>
              </a:ext>
            </a:extLst>
          </p:cNvPr>
          <p:cNvSpPr/>
          <p:nvPr/>
        </p:nvSpPr>
        <p:spPr>
          <a:xfrm>
            <a:off x="772160" y="6207785"/>
            <a:ext cx="8441690" cy="2308324"/>
          </a:xfrm>
          <a:custGeom>
            <a:avLst/>
            <a:gdLst>
              <a:gd name="connsiteX0" fmla="*/ 0 w 8441690"/>
              <a:gd name="connsiteY0" fmla="*/ 0 h 2308324"/>
              <a:gd name="connsiteX1" fmla="*/ 309529 w 8441690"/>
              <a:gd name="connsiteY1" fmla="*/ 0 h 2308324"/>
              <a:gd name="connsiteX2" fmla="*/ 619057 w 8441690"/>
              <a:gd name="connsiteY2" fmla="*/ 0 h 2308324"/>
              <a:gd name="connsiteX3" fmla="*/ 928586 w 8441690"/>
              <a:gd name="connsiteY3" fmla="*/ 0 h 2308324"/>
              <a:gd name="connsiteX4" fmla="*/ 1660199 w 8441690"/>
              <a:gd name="connsiteY4" fmla="*/ 0 h 2308324"/>
              <a:gd name="connsiteX5" fmla="*/ 2222978 w 8441690"/>
              <a:gd name="connsiteY5" fmla="*/ 0 h 2308324"/>
              <a:gd name="connsiteX6" fmla="*/ 2532507 w 8441690"/>
              <a:gd name="connsiteY6" fmla="*/ 0 h 2308324"/>
              <a:gd name="connsiteX7" fmla="*/ 3095286 w 8441690"/>
              <a:gd name="connsiteY7" fmla="*/ 0 h 2308324"/>
              <a:gd name="connsiteX8" fmla="*/ 3826899 w 8441690"/>
              <a:gd name="connsiteY8" fmla="*/ 0 h 2308324"/>
              <a:gd name="connsiteX9" fmla="*/ 4305262 w 8441690"/>
              <a:gd name="connsiteY9" fmla="*/ 0 h 2308324"/>
              <a:gd name="connsiteX10" fmla="*/ 4783624 w 8441690"/>
              <a:gd name="connsiteY10" fmla="*/ 0 h 2308324"/>
              <a:gd name="connsiteX11" fmla="*/ 5346404 w 8441690"/>
              <a:gd name="connsiteY11" fmla="*/ 0 h 2308324"/>
              <a:gd name="connsiteX12" fmla="*/ 5993600 w 8441690"/>
              <a:gd name="connsiteY12" fmla="*/ 0 h 2308324"/>
              <a:gd name="connsiteX13" fmla="*/ 6640796 w 8441690"/>
              <a:gd name="connsiteY13" fmla="*/ 0 h 2308324"/>
              <a:gd name="connsiteX14" fmla="*/ 7287992 w 8441690"/>
              <a:gd name="connsiteY14" fmla="*/ 0 h 2308324"/>
              <a:gd name="connsiteX15" fmla="*/ 8441690 w 8441690"/>
              <a:gd name="connsiteY15" fmla="*/ 0 h 2308324"/>
              <a:gd name="connsiteX16" fmla="*/ 8441690 w 8441690"/>
              <a:gd name="connsiteY16" fmla="*/ 577081 h 2308324"/>
              <a:gd name="connsiteX17" fmla="*/ 8441690 w 8441690"/>
              <a:gd name="connsiteY17" fmla="*/ 1154162 h 2308324"/>
              <a:gd name="connsiteX18" fmla="*/ 8441690 w 8441690"/>
              <a:gd name="connsiteY18" fmla="*/ 1754326 h 2308324"/>
              <a:gd name="connsiteX19" fmla="*/ 8441690 w 8441690"/>
              <a:gd name="connsiteY19" fmla="*/ 2308324 h 2308324"/>
              <a:gd name="connsiteX20" fmla="*/ 7794494 w 8441690"/>
              <a:gd name="connsiteY20" fmla="*/ 2308324 h 2308324"/>
              <a:gd name="connsiteX21" fmla="*/ 7316131 w 8441690"/>
              <a:gd name="connsiteY21" fmla="*/ 2308324 h 2308324"/>
              <a:gd name="connsiteX22" fmla="*/ 6837769 w 8441690"/>
              <a:gd name="connsiteY22" fmla="*/ 2308324 h 2308324"/>
              <a:gd name="connsiteX23" fmla="*/ 6359406 w 8441690"/>
              <a:gd name="connsiteY23" fmla="*/ 2308324 h 2308324"/>
              <a:gd name="connsiteX24" fmla="*/ 5881044 w 8441690"/>
              <a:gd name="connsiteY24" fmla="*/ 2308324 h 2308324"/>
              <a:gd name="connsiteX25" fmla="*/ 5233848 w 8441690"/>
              <a:gd name="connsiteY25" fmla="*/ 2308324 h 2308324"/>
              <a:gd name="connsiteX26" fmla="*/ 4671068 w 8441690"/>
              <a:gd name="connsiteY26" fmla="*/ 2308324 h 2308324"/>
              <a:gd name="connsiteX27" fmla="*/ 4361540 w 8441690"/>
              <a:gd name="connsiteY27" fmla="*/ 2308324 h 2308324"/>
              <a:gd name="connsiteX28" fmla="*/ 3883177 w 8441690"/>
              <a:gd name="connsiteY28" fmla="*/ 2308324 h 2308324"/>
              <a:gd name="connsiteX29" fmla="*/ 3235981 w 8441690"/>
              <a:gd name="connsiteY29" fmla="*/ 2308324 h 2308324"/>
              <a:gd name="connsiteX30" fmla="*/ 2842036 w 8441690"/>
              <a:gd name="connsiteY30" fmla="*/ 2308324 h 2308324"/>
              <a:gd name="connsiteX31" fmla="*/ 2110423 w 8441690"/>
              <a:gd name="connsiteY31" fmla="*/ 2308324 h 2308324"/>
              <a:gd name="connsiteX32" fmla="*/ 1378809 w 8441690"/>
              <a:gd name="connsiteY32" fmla="*/ 2308324 h 2308324"/>
              <a:gd name="connsiteX33" fmla="*/ 816030 w 8441690"/>
              <a:gd name="connsiteY33" fmla="*/ 2308324 h 2308324"/>
              <a:gd name="connsiteX34" fmla="*/ 0 w 8441690"/>
              <a:gd name="connsiteY34" fmla="*/ 2308324 h 2308324"/>
              <a:gd name="connsiteX35" fmla="*/ 0 w 8441690"/>
              <a:gd name="connsiteY35" fmla="*/ 1731243 h 2308324"/>
              <a:gd name="connsiteX36" fmla="*/ 0 w 8441690"/>
              <a:gd name="connsiteY36" fmla="*/ 1200328 h 2308324"/>
              <a:gd name="connsiteX37" fmla="*/ 0 w 8441690"/>
              <a:gd name="connsiteY37" fmla="*/ 669414 h 2308324"/>
              <a:gd name="connsiteX38" fmla="*/ 0 w 8441690"/>
              <a:gd name="connsiteY38"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441690" h="2308324" fill="none" extrusionOk="0">
                <a:moveTo>
                  <a:pt x="0" y="0"/>
                </a:moveTo>
                <a:cubicBezTo>
                  <a:pt x="107816" y="-23681"/>
                  <a:pt x="207584" y="31655"/>
                  <a:pt x="309529" y="0"/>
                </a:cubicBezTo>
                <a:cubicBezTo>
                  <a:pt x="411474" y="-31655"/>
                  <a:pt x="530622" y="12852"/>
                  <a:pt x="619057" y="0"/>
                </a:cubicBezTo>
                <a:cubicBezTo>
                  <a:pt x="707492" y="-12852"/>
                  <a:pt x="791666" y="18852"/>
                  <a:pt x="928586" y="0"/>
                </a:cubicBezTo>
                <a:cubicBezTo>
                  <a:pt x="1065506" y="-18852"/>
                  <a:pt x="1363953" y="51374"/>
                  <a:pt x="1660199" y="0"/>
                </a:cubicBezTo>
                <a:cubicBezTo>
                  <a:pt x="1956445" y="-51374"/>
                  <a:pt x="2077756" y="65197"/>
                  <a:pt x="2222978" y="0"/>
                </a:cubicBezTo>
                <a:cubicBezTo>
                  <a:pt x="2368200" y="-65197"/>
                  <a:pt x="2450637" y="7963"/>
                  <a:pt x="2532507" y="0"/>
                </a:cubicBezTo>
                <a:cubicBezTo>
                  <a:pt x="2614377" y="-7963"/>
                  <a:pt x="2900817" y="35829"/>
                  <a:pt x="3095286" y="0"/>
                </a:cubicBezTo>
                <a:cubicBezTo>
                  <a:pt x="3289755" y="-35829"/>
                  <a:pt x="3661559" y="21352"/>
                  <a:pt x="3826899" y="0"/>
                </a:cubicBezTo>
                <a:cubicBezTo>
                  <a:pt x="3992239" y="-21352"/>
                  <a:pt x="4151552" y="41268"/>
                  <a:pt x="4305262" y="0"/>
                </a:cubicBezTo>
                <a:cubicBezTo>
                  <a:pt x="4458972" y="-41268"/>
                  <a:pt x="4648840" y="6894"/>
                  <a:pt x="4783624" y="0"/>
                </a:cubicBezTo>
                <a:cubicBezTo>
                  <a:pt x="4918408" y="-6894"/>
                  <a:pt x="5227092" y="21962"/>
                  <a:pt x="5346404" y="0"/>
                </a:cubicBezTo>
                <a:cubicBezTo>
                  <a:pt x="5465716" y="-21962"/>
                  <a:pt x="5786379" y="54357"/>
                  <a:pt x="5993600" y="0"/>
                </a:cubicBezTo>
                <a:cubicBezTo>
                  <a:pt x="6200821" y="-54357"/>
                  <a:pt x="6337228" y="73695"/>
                  <a:pt x="6640796" y="0"/>
                </a:cubicBezTo>
                <a:cubicBezTo>
                  <a:pt x="6944364" y="-73695"/>
                  <a:pt x="7127374" y="65101"/>
                  <a:pt x="7287992" y="0"/>
                </a:cubicBezTo>
                <a:cubicBezTo>
                  <a:pt x="7448610" y="-65101"/>
                  <a:pt x="8055254" y="83323"/>
                  <a:pt x="8441690" y="0"/>
                </a:cubicBezTo>
                <a:cubicBezTo>
                  <a:pt x="8504778" y="233747"/>
                  <a:pt x="8408285" y="345027"/>
                  <a:pt x="8441690" y="577081"/>
                </a:cubicBezTo>
                <a:cubicBezTo>
                  <a:pt x="8475095" y="809135"/>
                  <a:pt x="8406616" y="890846"/>
                  <a:pt x="8441690" y="1154162"/>
                </a:cubicBezTo>
                <a:cubicBezTo>
                  <a:pt x="8476764" y="1417478"/>
                  <a:pt x="8399288" y="1571628"/>
                  <a:pt x="8441690" y="1754326"/>
                </a:cubicBezTo>
                <a:cubicBezTo>
                  <a:pt x="8484092" y="1937024"/>
                  <a:pt x="8384868" y="2146537"/>
                  <a:pt x="8441690" y="2308324"/>
                </a:cubicBezTo>
                <a:cubicBezTo>
                  <a:pt x="8293402" y="2366457"/>
                  <a:pt x="8027562" y="2302402"/>
                  <a:pt x="7794494" y="2308324"/>
                </a:cubicBezTo>
                <a:cubicBezTo>
                  <a:pt x="7561426" y="2314246"/>
                  <a:pt x="7438658" y="2272621"/>
                  <a:pt x="7316131" y="2308324"/>
                </a:cubicBezTo>
                <a:cubicBezTo>
                  <a:pt x="7193604" y="2344027"/>
                  <a:pt x="7046090" y="2266541"/>
                  <a:pt x="6837769" y="2308324"/>
                </a:cubicBezTo>
                <a:cubicBezTo>
                  <a:pt x="6629448" y="2350107"/>
                  <a:pt x="6558396" y="2292221"/>
                  <a:pt x="6359406" y="2308324"/>
                </a:cubicBezTo>
                <a:cubicBezTo>
                  <a:pt x="6160416" y="2324427"/>
                  <a:pt x="6018462" y="2277805"/>
                  <a:pt x="5881044" y="2308324"/>
                </a:cubicBezTo>
                <a:cubicBezTo>
                  <a:pt x="5743626" y="2338843"/>
                  <a:pt x="5424280" y="2239449"/>
                  <a:pt x="5233848" y="2308324"/>
                </a:cubicBezTo>
                <a:cubicBezTo>
                  <a:pt x="5043416" y="2377199"/>
                  <a:pt x="4920611" y="2298564"/>
                  <a:pt x="4671068" y="2308324"/>
                </a:cubicBezTo>
                <a:cubicBezTo>
                  <a:pt x="4421525" y="2318084"/>
                  <a:pt x="4442856" y="2299531"/>
                  <a:pt x="4361540" y="2308324"/>
                </a:cubicBezTo>
                <a:cubicBezTo>
                  <a:pt x="4280224" y="2317117"/>
                  <a:pt x="3987447" y="2272060"/>
                  <a:pt x="3883177" y="2308324"/>
                </a:cubicBezTo>
                <a:cubicBezTo>
                  <a:pt x="3778907" y="2344588"/>
                  <a:pt x="3393912" y="2273013"/>
                  <a:pt x="3235981" y="2308324"/>
                </a:cubicBezTo>
                <a:cubicBezTo>
                  <a:pt x="3078050" y="2343635"/>
                  <a:pt x="2929679" y="2293548"/>
                  <a:pt x="2842036" y="2308324"/>
                </a:cubicBezTo>
                <a:cubicBezTo>
                  <a:pt x="2754394" y="2323100"/>
                  <a:pt x="2392604" y="2247198"/>
                  <a:pt x="2110423" y="2308324"/>
                </a:cubicBezTo>
                <a:cubicBezTo>
                  <a:pt x="1828242" y="2369450"/>
                  <a:pt x="1579889" y="2225953"/>
                  <a:pt x="1378809" y="2308324"/>
                </a:cubicBezTo>
                <a:cubicBezTo>
                  <a:pt x="1177729" y="2390695"/>
                  <a:pt x="992983" y="2248454"/>
                  <a:pt x="816030" y="2308324"/>
                </a:cubicBezTo>
                <a:cubicBezTo>
                  <a:pt x="639077" y="2368194"/>
                  <a:pt x="231108" y="2289862"/>
                  <a:pt x="0" y="2308324"/>
                </a:cubicBezTo>
                <a:cubicBezTo>
                  <a:pt x="-49962" y="2151343"/>
                  <a:pt x="53109" y="1868490"/>
                  <a:pt x="0" y="1731243"/>
                </a:cubicBezTo>
                <a:cubicBezTo>
                  <a:pt x="-53109" y="1593996"/>
                  <a:pt x="61272" y="1353867"/>
                  <a:pt x="0" y="1200328"/>
                </a:cubicBezTo>
                <a:cubicBezTo>
                  <a:pt x="-61272" y="1046789"/>
                  <a:pt x="62856" y="856749"/>
                  <a:pt x="0" y="669414"/>
                </a:cubicBezTo>
                <a:cubicBezTo>
                  <a:pt x="-62856" y="482079"/>
                  <a:pt x="21888" y="145674"/>
                  <a:pt x="0" y="0"/>
                </a:cubicBezTo>
                <a:close/>
              </a:path>
              <a:path w="8441690" h="2308324" stroke="0" extrusionOk="0">
                <a:moveTo>
                  <a:pt x="0" y="0"/>
                </a:moveTo>
                <a:cubicBezTo>
                  <a:pt x="171855" y="-15638"/>
                  <a:pt x="370943" y="24491"/>
                  <a:pt x="478362" y="0"/>
                </a:cubicBezTo>
                <a:cubicBezTo>
                  <a:pt x="585781" y="-24491"/>
                  <a:pt x="715670" y="33461"/>
                  <a:pt x="787891" y="0"/>
                </a:cubicBezTo>
                <a:cubicBezTo>
                  <a:pt x="860112" y="-33461"/>
                  <a:pt x="1181405" y="71249"/>
                  <a:pt x="1519504" y="0"/>
                </a:cubicBezTo>
                <a:cubicBezTo>
                  <a:pt x="1857603" y="-71249"/>
                  <a:pt x="1768647" y="12751"/>
                  <a:pt x="1997867" y="0"/>
                </a:cubicBezTo>
                <a:cubicBezTo>
                  <a:pt x="2227087" y="-12751"/>
                  <a:pt x="2256745" y="14975"/>
                  <a:pt x="2476229" y="0"/>
                </a:cubicBezTo>
                <a:cubicBezTo>
                  <a:pt x="2695713" y="-14975"/>
                  <a:pt x="2971892" y="78933"/>
                  <a:pt x="3207842" y="0"/>
                </a:cubicBezTo>
                <a:cubicBezTo>
                  <a:pt x="3443792" y="-78933"/>
                  <a:pt x="3416170" y="26517"/>
                  <a:pt x="3601788" y="0"/>
                </a:cubicBezTo>
                <a:cubicBezTo>
                  <a:pt x="3787406" y="-26517"/>
                  <a:pt x="4134650" y="53762"/>
                  <a:pt x="4333401" y="0"/>
                </a:cubicBezTo>
                <a:cubicBezTo>
                  <a:pt x="4532152" y="-53762"/>
                  <a:pt x="4871747" y="78001"/>
                  <a:pt x="5065014" y="0"/>
                </a:cubicBezTo>
                <a:cubicBezTo>
                  <a:pt x="5258281" y="-78001"/>
                  <a:pt x="5494747" y="27366"/>
                  <a:pt x="5627793" y="0"/>
                </a:cubicBezTo>
                <a:cubicBezTo>
                  <a:pt x="5760839" y="-27366"/>
                  <a:pt x="6168588" y="58072"/>
                  <a:pt x="6359406" y="0"/>
                </a:cubicBezTo>
                <a:cubicBezTo>
                  <a:pt x="6550224" y="-58072"/>
                  <a:pt x="6690835" y="35398"/>
                  <a:pt x="6837769" y="0"/>
                </a:cubicBezTo>
                <a:cubicBezTo>
                  <a:pt x="6984703" y="-35398"/>
                  <a:pt x="7178994" y="19837"/>
                  <a:pt x="7316131" y="0"/>
                </a:cubicBezTo>
                <a:cubicBezTo>
                  <a:pt x="7453268" y="-19837"/>
                  <a:pt x="7703331" y="9217"/>
                  <a:pt x="7963328" y="0"/>
                </a:cubicBezTo>
                <a:cubicBezTo>
                  <a:pt x="8223325" y="-9217"/>
                  <a:pt x="8290378" y="28690"/>
                  <a:pt x="8441690" y="0"/>
                </a:cubicBezTo>
                <a:cubicBezTo>
                  <a:pt x="8466075" y="154102"/>
                  <a:pt x="8385759" y="382431"/>
                  <a:pt x="8441690" y="623247"/>
                </a:cubicBezTo>
                <a:cubicBezTo>
                  <a:pt x="8497621" y="864063"/>
                  <a:pt x="8393258" y="945666"/>
                  <a:pt x="8441690" y="1223412"/>
                </a:cubicBezTo>
                <a:cubicBezTo>
                  <a:pt x="8490122" y="1501158"/>
                  <a:pt x="8436929" y="1915214"/>
                  <a:pt x="8441690" y="2308324"/>
                </a:cubicBezTo>
                <a:cubicBezTo>
                  <a:pt x="8163076" y="2360612"/>
                  <a:pt x="7968019" y="2296100"/>
                  <a:pt x="7794494" y="2308324"/>
                </a:cubicBezTo>
                <a:cubicBezTo>
                  <a:pt x="7620969" y="2320548"/>
                  <a:pt x="7564349" y="2261554"/>
                  <a:pt x="7400548" y="2308324"/>
                </a:cubicBezTo>
                <a:cubicBezTo>
                  <a:pt x="7236747" y="2355094"/>
                  <a:pt x="6886743" y="2228057"/>
                  <a:pt x="6668935" y="2308324"/>
                </a:cubicBezTo>
                <a:cubicBezTo>
                  <a:pt x="6451127" y="2388591"/>
                  <a:pt x="6333080" y="2250557"/>
                  <a:pt x="6106156" y="2308324"/>
                </a:cubicBezTo>
                <a:cubicBezTo>
                  <a:pt x="5879232" y="2366091"/>
                  <a:pt x="5876052" y="2293724"/>
                  <a:pt x="5712210" y="2308324"/>
                </a:cubicBezTo>
                <a:cubicBezTo>
                  <a:pt x="5548368" y="2322924"/>
                  <a:pt x="5347102" y="2299859"/>
                  <a:pt x="5149431" y="2308324"/>
                </a:cubicBezTo>
                <a:cubicBezTo>
                  <a:pt x="4951760" y="2316789"/>
                  <a:pt x="4932298" y="2289065"/>
                  <a:pt x="4839902" y="2308324"/>
                </a:cubicBezTo>
                <a:cubicBezTo>
                  <a:pt x="4747506" y="2327583"/>
                  <a:pt x="4625201" y="2290132"/>
                  <a:pt x="4530374" y="2308324"/>
                </a:cubicBezTo>
                <a:cubicBezTo>
                  <a:pt x="4435547" y="2326516"/>
                  <a:pt x="4242612" y="2268898"/>
                  <a:pt x="3967594" y="2308324"/>
                </a:cubicBezTo>
                <a:cubicBezTo>
                  <a:pt x="3692576" y="2347750"/>
                  <a:pt x="3656312" y="2294810"/>
                  <a:pt x="3573649" y="2308324"/>
                </a:cubicBezTo>
                <a:cubicBezTo>
                  <a:pt x="3490986" y="2321838"/>
                  <a:pt x="3201820" y="2266454"/>
                  <a:pt x="2926453" y="2308324"/>
                </a:cubicBezTo>
                <a:cubicBezTo>
                  <a:pt x="2651086" y="2350194"/>
                  <a:pt x="2619652" y="2285843"/>
                  <a:pt x="2532507" y="2308324"/>
                </a:cubicBezTo>
                <a:cubicBezTo>
                  <a:pt x="2445362" y="2330805"/>
                  <a:pt x="2098622" y="2246723"/>
                  <a:pt x="1885311" y="2308324"/>
                </a:cubicBezTo>
                <a:cubicBezTo>
                  <a:pt x="1672000" y="2369925"/>
                  <a:pt x="1721626" y="2272432"/>
                  <a:pt x="1575782" y="2308324"/>
                </a:cubicBezTo>
                <a:cubicBezTo>
                  <a:pt x="1429938" y="2344216"/>
                  <a:pt x="1200896" y="2263001"/>
                  <a:pt x="928586" y="2308324"/>
                </a:cubicBezTo>
                <a:cubicBezTo>
                  <a:pt x="656276" y="2353647"/>
                  <a:pt x="726079" y="2270524"/>
                  <a:pt x="534640" y="2308324"/>
                </a:cubicBezTo>
                <a:cubicBezTo>
                  <a:pt x="343201" y="2346124"/>
                  <a:pt x="108380" y="2300689"/>
                  <a:pt x="0" y="2308324"/>
                </a:cubicBezTo>
                <a:cubicBezTo>
                  <a:pt x="-56765" y="2159936"/>
                  <a:pt x="34617" y="1971949"/>
                  <a:pt x="0" y="1777409"/>
                </a:cubicBezTo>
                <a:cubicBezTo>
                  <a:pt x="-34617" y="1582869"/>
                  <a:pt x="30586" y="1327733"/>
                  <a:pt x="0" y="1154162"/>
                </a:cubicBezTo>
                <a:cubicBezTo>
                  <a:pt x="-30586" y="980591"/>
                  <a:pt x="54082" y="741812"/>
                  <a:pt x="0" y="623247"/>
                </a:cubicBezTo>
                <a:cubicBezTo>
                  <a:pt x="-54082" y="504682"/>
                  <a:pt x="49899" y="185043"/>
                  <a:pt x="0" y="0"/>
                </a:cubicBezTo>
                <a:close/>
              </a:path>
            </a:pathLst>
          </a:custGeom>
          <a:ln>
            <a:solidFill>
              <a:schemeClr val="accent2">
                <a:lumMod val="60000"/>
                <a:lumOff val="4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El </a:t>
            </a:r>
            <a:r>
              <a:rPr lang="es-CL" sz="3600" dirty="0" err="1">
                <a:latin typeface="Arial" panose="020B0604020202020204" pitchFamily="34" charset="0"/>
                <a:cs typeface="Arial" panose="020B0604020202020204" pitchFamily="34" charset="0"/>
              </a:rPr>
              <a:t>if</a:t>
            </a:r>
            <a:r>
              <a:rPr lang="es-CL" sz="3600" dirty="0">
                <a:latin typeface="Arial" panose="020B0604020202020204" pitchFamily="34" charset="0"/>
                <a:cs typeface="Arial" panose="020B0604020202020204" pitchFamily="34" charset="0"/>
              </a:rPr>
              <a:t> es mejor usarlo en decisiones SI y NO. Cuando se presentan múltiples opciones que puedes controlar, se recomienda SWITCH</a:t>
            </a:r>
            <a:endParaRPr lang="es-ES_tradnl" sz="3600" dirty="0">
              <a:latin typeface="Arial" panose="020B0604020202020204" pitchFamily="34" charset="0"/>
              <a:cs typeface="Arial" panose="020B0604020202020204" pitchFamily="34" charset="0"/>
            </a:endParaRPr>
          </a:p>
        </p:txBody>
      </p:sp>
      <p:sp>
        <p:nvSpPr>
          <p:cNvPr id="12" name="Rectángulo 11">
            <a:extLst>
              <a:ext uri="{FF2B5EF4-FFF2-40B4-BE49-F238E27FC236}">
                <a16:creationId xmlns:a16="http://schemas.microsoft.com/office/drawing/2014/main" id="{1DFDAB7F-0D6A-B9ED-E401-618C7350BA84}"/>
              </a:ext>
            </a:extLst>
          </p:cNvPr>
          <p:cNvSpPr/>
          <p:nvPr/>
        </p:nvSpPr>
        <p:spPr>
          <a:xfrm>
            <a:off x="772160" y="9374019"/>
            <a:ext cx="8441690" cy="1200329"/>
          </a:xfrm>
          <a:custGeom>
            <a:avLst/>
            <a:gdLst>
              <a:gd name="connsiteX0" fmla="*/ 0 w 8441690"/>
              <a:gd name="connsiteY0" fmla="*/ 0 h 1200329"/>
              <a:gd name="connsiteX1" fmla="*/ 309529 w 8441690"/>
              <a:gd name="connsiteY1" fmla="*/ 0 h 1200329"/>
              <a:gd name="connsiteX2" fmla="*/ 956725 w 8441690"/>
              <a:gd name="connsiteY2" fmla="*/ 0 h 1200329"/>
              <a:gd name="connsiteX3" fmla="*/ 1266254 w 8441690"/>
              <a:gd name="connsiteY3" fmla="*/ 0 h 1200329"/>
              <a:gd name="connsiteX4" fmla="*/ 1575782 w 8441690"/>
              <a:gd name="connsiteY4" fmla="*/ 0 h 1200329"/>
              <a:gd name="connsiteX5" fmla="*/ 2307395 w 8441690"/>
              <a:gd name="connsiteY5" fmla="*/ 0 h 1200329"/>
              <a:gd name="connsiteX6" fmla="*/ 2870175 w 8441690"/>
              <a:gd name="connsiteY6" fmla="*/ 0 h 1200329"/>
              <a:gd name="connsiteX7" fmla="*/ 3179703 w 8441690"/>
              <a:gd name="connsiteY7" fmla="*/ 0 h 1200329"/>
              <a:gd name="connsiteX8" fmla="*/ 3742483 w 8441690"/>
              <a:gd name="connsiteY8" fmla="*/ 0 h 1200329"/>
              <a:gd name="connsiteX9" fmla="*/ 4474096 w 8441690"/>
              <a:gd name="connsiteY9" fmla="*/ 0 h 1200329"/>
              <a:gd name="connsiteX10" fmla="*/ 4952458 w 8441690"/>
              <a:gd name="connsiteY10" fmla="*/ 0 h 1200329"/>
              <a:gd name="connsiteX11" fmla="*/ 5430821 w 8441690"/>
              <a:gd name="connsiteY11" fmla="*/ 0 h 1200329"/>
              <a:gd name="connsiteX12" fmla="*/ 5993600 w 8441690"/>
              <a:gd name="connsiteY12" fmla="*/ 0 h 1200329"/>
              <a:gd name="connsiteX13" fmla="*/ 6640796 w 8441690"/>
              <a:gd name="connsiteY13" fmla="*/ 0 h 1200329"/>
              <a:gd name="connsiteX14" fmla="*/ 7287992 w 8441690"/>
              <a:gd name="connsiteY14" fmla="*/ 0 h 1200329"/>
              <a:gd name="connsiteX15" fmla="*/ 7935189 w 8441690"/>
              <a:gd name="connsiteY15" fmla="*/ 0 h 1200329"/>
              <a:gd name="connsiteX16" fmla="*/ 8441690 w 8441690"/>
              <a:gd name="connsiteY16" fmla="*/ 0 h 1200329"/>
              <a:gd name="connsiteX17" fmla="*/ 8441690 w 8441690"/>
              <a:gd name="connsiteY17" fmla="*/ 400110 h 1200329"/>
              <a:gd name="connsiteX18" fmla="*/ 8441690 w 8441690"/>
              <a:gd name="connsiteY18" fmla="*/ 800219 h 1200329"/>
              <a:gd name="connsiteX19" fmla="*/ 8441690 w 8441690"/>
              <a:gd name="connsiteY19" fmla="*/ 1200329 h 1200329"/>
              <a:gd name="connsiteX20" fmla="*/ 7710077 w 8441690"/>
              <a:gd name="connsiteY20" fmla="*/ 1200329 h 1200329"/>
              <a:gd name="connsiteX21" fmla="*/ 7147298 w 8441690"/>
              <a:gd name="connsiteY21" fmla="*/ 1200329 h 1200329"/>
              <a:gd name="connsiteX22" fmla="*/ 6668935 w 8441690"/>
              <a:gd name="connsiteY22" fmla="*/ 1200329 h 1200329"/>
              <a:gd name="connsiteX23" fmla="*/ 6190573 w 8441690"/>
              <a:gd name="connsiteY23" fmla="*/ 1200329 h 1200329"/>
              <a:gd name="connsiteX24" fmla="*/ 5712210 w 8441690"/>
              <a:gd name="connsiteY24" fmla="*/ 1200329 h 1200329"/>
              <a:gd name="connsiteX25" fmla="*/ 5233848 w 8441690"/>
              <a:gd name="connsiteY25" fmla="*/ 1200329 h 1200329"/>
              <a:gd name="connsiteX26" fmla="*/ 4586652 w 8441690"/>
              <a:gd name="connsiteY26" fmla="*/ 1200329 h 1200329"/>
              <a:gd name="connsiteX27" fmla="*/ 4023872 w 8441690"/>
              <a:gd name="connsiteY27" fmla="*/ 1200329 h 1200329"/>
              <a:gd name="connsiteX28" fmla="*/ 3714344 w 8441690"/>
              <a:gd name="connsiteY28" fmla="*/ 1200329 h 1200329"/>
              <a:gd name="connsiteX29" fmla="*/ 3235981 w 8441690"/>
              <a:gd name="connsiteY29" fmla="*/ 1200329 h 1200329"/>
              <a:gd name="connsiteX30" fmla="*/ 2588785 w 8441690"/>
              <a:gd name="connsiteY30" fmla="*/ 1200329 h 1200329"/>
              <a:gd name="connsiteX31" fmla="*/ 2194839 w 8441690"/>
              <a:gd name="connsiteY31" fmla="*/ 1200329 h 1200329"/>
              <a:gd name="connsiteX32" fmla="*/ 1463226 w 8441690"/>
              <a:gd name="connsiteY32" fmla="*/ 1200329 h 1200329"/>
              <a:gd name="connsiteX33" fmla="*/ 731613 w 8441690"/>
              <a:gd name="connsiteY33" fmla="*/ 1200329 h 1200329"/>
              <a:gd name="connsiteX34" fmla="*/ 0 w 8441690"/>
              <a:gd name="connsiteY34" fmla="*/ 1200329 h 1200329"/>
              <a:gd name="connsiteX35" fmla="*/ 0 w 8441690"/>
              <a:gd name="connsiteY35" fmla="*/ 776213 h 1200329"/>
              <a:gd name="connsiteX36" fmla="*/ 0 w 8441690"/>
              <a:gd name="connsiteY36" fmla="*/ 376103 h 1200329"/>
              <a:gd name="connsiteX37" fmla="*/ 0 w 8441690"/>
              <a:gd name="connsiteY3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441690" h="1200329" fill="none" extrusionOk="0">
                <a:moveTo>
                  <a:pt x="0" y="0"/>
                </a:moveTo>
                <a:cubicBezTo>
                  <a:pt x="129082" y="-852"/>
                  <a:pt x="185908" y="16888"/>
                  <a:pt x="309529" y="0"/>
                </a:cubicBezTo>
                <a:cubicBezTo>
                  <a:pt x="433150" y="-16888"/>
                  <a:pt x="648544" y="57177"/>
                  <a:pt x="956725" y="0"/>
                </a:cubicBezTo>
                <a:cubicBezTo>
                  <a:pt x="1264906" y="-57177"/>
                  <a:pt x="1170872" y="2168"/>
                  <a:pt x="1266254" y="0"/>
                </a:cubicBezTo>
                <a:cubicBezTo>
                  <a:pt x="1361636" y="-2168"/>
                  <a:pt x="1439663" y="29344"/>
                  <a:pt x="1575782" y="0"/>
                </a:cubicBezTo>
                <a:cubicBezTo>
                  <a:pt x="1711901" y="-29344"/>
                  <a:pt x="2011149" y="51374"/>
                  <a:pt x="2307395" y="0"/>
                </a:cubicBezTo>
                <a:cubicBezTo>
                  <a:pt x="2603641" y="-51374"/>
                  <a:pt x="2722279" y="63235"/>
                  <a:pt x="2870175" y="0"/>
                </a:cubicBezTo>
                <a:cubicBezTo>
                  <a:pt x="3018071" y="-63235"/>
                  <a:pt x="3108645" y="15594"/>
                  <a:pt x="3179703" y="0"/>
                </a:cubicBezTo>
                <a:cubicBezTo>
                  <a:pt x="3250761" y="-15594"/>
                  <a:pt x="3543100" y="29630"/>
                  <a:pt x="3742483" y="0"/>
                </a:cubicBezTo>
                <a:cubicBezTo>
                  <a:pt x="3941866" y="-29630"/>
                  <a:pt x="4308756" y="21352"/>
                  <a:pt x="4474096" y="0"/>
                </a:cubicBezTo>
                <a:cubicBezTo>
                  <a:pt x="4639436" y="-21352"/>
                  <a:pt x="4806315" y="46169"/>
                  <a:pt x="4952458" y="0"/>
                </a:cubicBezTo>
                <a:cubicBezTo>
                  <a:pt x="5098601" y="-46169"/>
                  <a:pt x="5295650" y="55397"/>
                  <a:pt x="5430821" y="0"/>
                </a:cubicBezTo>
                <a:cubicBezTo>
                  <a:pt x="5565992" y="-55397"/>
                  <a:pt x="5879517" y="23554"/>
                  <a:pt x="5993600" y="0"/>
                </a:cubicBezTo>
                <a:cubicBezTo>
                  <a:pt x="6107683" y="-23554"/>
                  <a:pt x="6433575" y="54357"/>
                  <a:pt x="6640796" y="0"/>
                </a:cubicBezTo>
                <a:cubicBezTo>
                  <a:pt x="6848017" y="-54357"/>
                  <a:pt x="6984424" y="73695"/>
                  <a:pt x="7287992" y="0"/>
                </a:cubicBezTo>
                <a:cubicBezTo>
                  <a:pt x="7591560" y="-73695"/>
                  <a:pt x="7772936" y="61443"/>
                  <a:pt x="7935189" y="0"/>
                </a:cubicBezTo>
                <a:cubicBezTo>
                  <a:pt x="8097442" y="-61443"/>
                  <a:pt x="8272276" y="59942"/>
                  <a:pt x="8441690" y="0"/>
                </a:cubicBezTo>
                <a:cubicBezTo>
                  <a:pt x="8479874" y="156202"/>
                  <a:pt x="8408142" y="236395"/>
                  <a:pt x="8441690" y="400110"/>
                </a:cubicBezTo>
                <a:cubicBezTo>
                  <a:pt x="8475238" y="563825"/>
                  <a:pt x="8401575" y="601169"/>
                  <a:pt x="8441690" y="800219"/>
                </a:cubicBezTo>
                <a:cubicBezTo>
                  <a:pt x="8481805" y="999269"/>
                  <a:pt x="8401149" y="1109783"/>
                  <a:pt x="8441690" y="1200329"/>
                </a:cubicBezTo>
                <a:cubicBezTo>
                  <a:pt x="8265484" y="1261782"/>
                  <a:pt x="8019338" y="1124757"/>
                  <a:pt x="7710077" y="1200329"/>
                </a:cubicBezTo>
                <a:cubicBezTo>
                  <a:pt x="7400816" y="1275901"/>
                  <a:pt x="7407233" y="1176779"/>
                  <a:pt x="7147298" y="1200329"/>
                </a:cubicBezTo>
                <a:cubicBezTo>
                  <a:pt x="6887363" y="1223879"/>
                  <a:pt x="6791462" y="1164626"/>
                  <a:pt x="6668935" y="1200329"/>
                </a:cubicBezTo>
                <a:cubicBezTo>
                  <a:pt x="6546408" y="1236032"/>
                  <a:pt x="6398894" y="1158546"/>
                  <a:pt x="6190573" y="1200329"/>
                </a:cubicBezTo>
                <a:cubicBezTo>
                  <a:pt x="5982252" y="1242112"/>
                  <a:pt x="5911200" y="1184226"/>
                  <a:pt x="5712210" y="1200329"/>
                </a:cubicBezTo>
                <a:cubicBezTo>
                  <a:pt x="5513220" y="1216432"/>
                  <a:pt x="5371266" y="1169810"/>
                  <a:pt x="5233848" y="1200329"/>
                </a:cubicBezTo>
                <a:cubicBezTo>
                  <a:pt x="5096430" y="1230848"/>
                  <a:pt x="4777084" y="1131454"/>
                  <a:pt x="4586652" y="1200329"/>
                </a:cubicBezTo>
                <a:cubicBezTo>
                  <a:pt x="4396220" y="1269204"/>
                  <a:pt x="4273415" y="1190569"/>
                  <a:pt x="4023872" y="1200329"/>
                </a:cubicBezTo>
                <a:cubicBezTo>
                  <a:pt x="3774329" y="1210089"/>
                  <a:pt x="3795660" y="1191536"/>
                  <a:pt x="3714344" y="1200329"/>
                </a:cubicBezTo>
                <a:cubicBezTo>
                  <a:pt x="3633028" y="1209122"/>
                  <a:pt x="3340251" y="1164065"/>
                  <a:pt x="3235981" y="1200329"/>
                </a:cubicBezTo>
                <a:cubicBezTo>
                  <a:pt x="3131711" y="1236593"/>
                  <a:pt x="2746716" y="1165018"/>
                  <a:pt x="2588785" y="1200329"/>
                </a:cubicBezTo>
                <a:cubicBezTo>
                  <a:pt x="2430854" y="1235640"/>
                  <a:pt x="2290269" y="1191084"/>
                  <a:pt x="2194839" y="1200329"/>
                </a:cubicBezTo>
                <a:cubicBezTo>
                  <a:pt x="2099409" y="1209574"/>
                  <a:pt x="1745407" y="1139203"/>
                  <a:pt x="1463226" y="1200329"/>
                </a:cubicBezTo>
                <a:cubicBezTo>
                  <a:pt x="1181045" y="1261455"/>
                  <a:pt x="927252" y="1115129"/>
                  <a:pt x="731613" y="1200329"/>
                </a:cubicBezTo>
                <a:cubicBezTo>
                  <a:pt x="535974" y="1285529"/>
                  <a:pt x="342220" y="1128505"/>
                  <a:pt x="0" y="1200329"/>
                </a:cubicBezTo>
                <a:cubicBezTo>
                  <a:pt x="-45867" y="1044915"/>
                  <a:pt x="16021" y="907434"/>
                  <a:pt x="0" y="776213"/>
                </a:cubicBezTo>
                <a:cubicBezTo>
                  <a:pt x="-16021" y="644992"/>
                  <a:pt x="14628" y="543238"/>
                  <a:pt x="0" y="376103"/>
                </a:cubicBezTo>
                <a:cubicBezTo>
                  <a:pt x="-14628" y="208968"/>
                  <a:pt x="13982" y="129532"/>
                  <a:pt x="0" y="0"/>
                </a:cubicBezTo>
                <a:close/>
              </a:path>
              <a:path w="8441690" h="1200329" stroke="0" extrusionOk="0">
                <a:moveTo>
                  <a:pt x="0" y="0"/>
                </a:moveTo>
                <a:cubicBezTo>
                  <a:pt x="171855" y="-15638"/>
                  <a:pt x="370943" y="24491"/>
                  <a:pt x="478362" y="0"/>
                </a:cubicBezTo>
                <a:cubicBezTo>
                  <a:pt x="585781" y="-24491"/>
                  <a:pt x="715670" y="33461"/>
                  <a:pt x="787891" y="0"/>
                </a:cubicBezTo>
                <a:cubicBezTo>
                  <a:pt x="860112" y="-33461"/>
                  <a:pt x="1181405" y="71249"/>
                  <a:pt x="1519504" y="0"/>
                </a:cubicBezTo>
                <a:cubicBezTo>
                  <a:pt x="1857603" y="-71249"/>
                  <a:pt x="1768647" y="12751"/>
                  <a:pt x="1997867" y="0"/>
                </a:cubicBezTo>
                <a:cubicBezTo>
                  <a:pt x="2227087" y="-12751"/>
                  <a:pt x="2256745" y="14975"/>
                  <a:pt x="2476229" y="0"/>
                </a:cubicBezTo>
                <a:cubicBezTo>
                  <a:pt x="2695713" y="-14975"/>
                  <a:pt x="2971892" y="78933"/>
                  <a:pt x="3207842" y="0"/>
                </a:cubicBezTo>
                <a:cubicBezTo>
                  <a:pt x="3443792" y="-78933"/>
                  <a:pt x="3416170" y="26517"/>
                  <a:pt x="3601788" y="0"/>
                </a:cubicBezTo>
                <a:cubicBezTo>
                  <a:pt x="3787406" y="-26517"/>
                  <a:pt x="4134650" y="53762"/>
                  <a:pt x="4333401" y="0"/>
                </a:cubicBezTo>
                <a:cubicBezTo>
                  <a:pt x="4532152" y="-53762"/>
                  <a:pt x="4871747" y="78001"/>
                  <a:pt x="5065014" y="0"/>
                </a:cubicBezTo>
                <a:cubicBezTo>
                  <a:pt x="5258281" y="-78001"/>
                  <a:pt x="5494747" y="27366"/>
                  <a:pt x="5627793" y="0"/>
                </a:cubicBezTo>
                <a:cubicBezTo>
                  <a:pt x="5760839" y="-27366"/>
                  <a:pt x="6168588" y="58072"/>
                  <a:pt x="6359406" y="0"/>
                </a:cubicBezTo>
                <a:cubicBezTo>
                  <a:pt x="6550224" y="-58072"/>
                  <a:pt x="6690835" y="35398"/>
                  <a:pt x="6837769" y="0"/>
                </a:cubicBezTo>
                <a:cubicBezTo>
                  <a:pt x="6984703" y="-35398"/>
                  <a:pt x="7178994" y="19837"/>
                  <a:pt x="7316131" y="0"/>
                </a:cubicBezTo>
                <a:cubicBezTo>
                  <a:pt x="7453268" y="-19837"/>
                  <a:pt x="7703331" y="9217"/>
                  <a:pt x="7963328" y="0"/>
                </a:cubicBezTo>
                <a:cubicBezTo>
                  <a:pt x="8223325" y="-9217"/>
                  <a:pt x="8290378" y="28690"/>
                  <a:pt x="8441690" y="0"/>
                </a:cubicBezTo>
                <a:cubicBezTo>
                  <a:pt x="8468813" y="116019"/>
                  <a:pt x="8406501" y="260745"/>
                  <a:pt x="8441690" y="424116"/>
                </a:cubicBezTo>
                <a:cubicBezTo>
                  <a:pt x="8476879" y="587487"/>
                  <a:pt x="8406230" y="691086"/>
                  <a:pt x="8441690" y="836229"/>
                </a:cubicBezTo>
                <a:cubicBezTo>
                  <a:pt x="8477150" y="981372"/>
                  <a:pt x="8425493" y="1047933"/>
                  <a:pt x="8441690" y="1200329"/>
                </a:cubicBezTo>
                <a:cubicBezTo>
                  <a:pt x="8163076" y="1252617"/>
                  <a:pt x="7968019" y="1188105"/>
                  <a:pt x="7794494" y="1200329"/>
                </a:cubicBezTo>
                <a:cubicBezTo>
                  <a:pt x="7620969" y="1212553"/>
                  <a:pt x="7564349" y="1153559"/>
                  <a:pt x="7400548" y="1200329"/>
                </a:cubicBezTo>
                <a:cubicBezTo>
                  <a:pt x="7236747" y="1247099"/>
                  <a:pt x="6886743" y="1120062"/>
                  <a:pt x="6668935" y="1200329"/>
                </a:cubicBezTo>
                <a:cubicBezTo>
                  <a:pt x="6451127" y="1280596"/>
                  <a:pt x="6333080" y="1142562"/>
                  <a:pt x="6106156" y="1200329"/>
                </a:cubicBezTo>
                <a:cubicBezTo>
                  <a:pt x="5879232" y="1258096"/>
                  <a:pt x="5876052" y="1185729"/>
                  <a:pt x="5712210" y="1200329"/>
                </a:cubicBezTo>
                <a:cubicBezTo>
                  <a:pt x="5548368" y="1214929"/>
                  <a:pt x="5347102" y="1191864"/>
                  <a:pt x="5149431" y="1200329"/>
                </a:cubicBezTo>
                <a:cubicBezTo>
                  <a:pt x="4951760" y="1208794"/>
                  <a:pt x="4932298" y="1181070"/>
                  <a:pt x="4839902" y="1200329"/>
                </a:cubicBezTo>
                <a:cubicBezTo>
                  <a:pt x="4747506" y="1219588"/>
                  <a:pt x="4625201" y="1182137"/>
                  <a:pt x="4530374" y="1200329"/>
                </a:cubicBezTo>
                <a:cubicBezTo>
                  <a:pt x="4435547" y="1218521"/>
                  <a:pt x="4242612" y="1160903"/>
                  <a:pt x="3967594" y="1200329"/>
                </a:cubicBezTo>
                <a:cubicBezTo>
                  <a:pt x="3692576" y="1239755"/>
                  <a:pt x="3656312" y="1186815"/>
                  <a:pt x="3573649" y="1200329"/>
                </a:cubicBezTo>
                <a:cubicBezTo>
                  <a:pt x="3490986" y="1213843"/>
                  <a:pt x="3201820" y="1158459"/>
                  <a:pt x="2926453" y="1200329"/>
                </a:cubicBezTo>
                <a:cubicBezTo>
                  <a:pt x="2651086" y="1242199"/>
                  <a:pt x="2619652" y="1177848"/>
                  <a:pt x="2532507" y="1200329"/>
                </a:cubicBezTo>
                <a:cubicBezTo>
                  <a:pt x="2445362" y="1222810"/>
                  <a:pt x="2098622" y="1138728"/>
                  <a:pt x="1885311" y="1200329"/>
                </a:cubicBezTo>
                <a:cubicBezTo>
                  <a:pt x="1672000" y="1261930"/>
                  <a:pt x="1721626" y="1164437"/>
                  <a:pt x="1575782" y="1200329"/>
                </a:cubicBezTo>
                <a:cubicBezTo>
                  <a:pt x="1429938" y="1236221"/>
                  <a:pt x="1200896" y="1155006"/>
                  <a:pt x="928586" y="1200329"/>
                </a:cubicBezTo>
                <a:cubicBezTo>
                  <a:pt x="656276" y="1245652"/>
                  <a:pt x="726079" y="1162529"/>
                  <a:pt x="534640" y="1200329"/>
                </a:cubicBezTo>
                <a:cubicBezTo>
                  <a:pt x="343201" y="1238129"/>
                  <a:pt x="108380" y="1192694"/>
                  <a:pt x="0" y="1200329"/>
                </a:cubicBezTo>
                <a:cubicBezTo>
                  <a:pt x="-13719" y="1060500"/>
                  <a:pt x="11821" y="940040"/>
                  <a:pt x="0" y="824226"/>
                </a:cubicBezTo>
                <a:cubicBezTo>
                  <a:pt x="-11821" y="708412"/>
                  <a:pt x="26203" y="589145"/>
                  <a:pt x="0" y="400110"/>
                </a:cubicBezTo>
                <a:cubicBezTo>
                  <a:pt x="-26203" y="211075"/>
                  <a:pt x="4682" y="186985"/>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El switch a diferencia de </a:t>
            </a:r>
            <a:r>
              <a:rPr lang="es-CL" sz="3600" dirty="0" err="1">
                <a:latin typeface="Arial" panose="020B0604020202020204" pitchFamily="34" charset="0"/>
                <a:cs typeface="Arial" panose="020B0604020202020204" pitchFamily="34" charset="0"/>
              </a:rPr>
              <a:t>if</a:t>
            </a:r>
            <a:r>
              <a:rPr lang="es-CL" sz="3600" dirty="0">
                <a:latin typeface="Arial" panose="020B0604020202020204" pitchFamily="34" charset="0"/>
                <a:cs typeface="Arial" panose="020B0604020202020204" pitchFamily="34" charset="0"/>
              </a:rPr>
              <a:t> es como un menú, no se evalúa condiciones</a:t>
            </a:r>
            <a:endParaRPr lang="es-ES_tradnl" sz="3600" dirty="0">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205F07F1-EDF0-3CED-953B-DE04D120E5A9}"/>
              </a:ext>
            </a:extLst>
          </p:cNvPr>
          <p:cNvSpPr/>
          <p:nvPr/>
        </p:nvSpPr>
        <p:spPr>
          <a:xfrm>
            <a:off x="11328743" y="7111862"/>
            <a:ext cx="5976675" cy="2862322"/>
          </a:xfrm>
          <a:custGeom>
            <a:avLst/>
            <a:gdLst>
              <a:gd name="connsiteX0" fmla="*/ 0 w 5976675"/>
              <a:gd name="connsiteY0" fmla="*/ 0 h 2862322"/>
              <a:gd name="connsiteX1" fmla="*/ 418367 w 5976675"/>
              <a:gd name="connsiteY1" fmla="*/ 0 h 2862322"/>
              <a:gd name="connsiteX2" fmla="*/ 1075802 w 5976675"/>
              <a:gd name="connsiteY2" fmla="*/ 0 h 2862322"/>
              <a:gd name="connsiteX3" fmla="*/ 1613702 w 5976675"/>
              <a:gd name="connsiteY3" fmla="*/ 0 h 2862322"/>
              <a:gd name="connsiteX4" fmla="*/ 2211370 w 5976675"/>
              <a:gd name="connsiteY4" fmla="*/ 0 h 2862322"/>
              <a:gd name="connsiteX5" fmla="*/ 2928571 w 5976675"/>
              <a:gd name="connsiteY5" fmla="*/ 0 h 2862322"/>
              <a:gd name="connsiteX6" fmla="*/ 3406705 w 5976675"/>
              <a:gd name="connsiteY6" fmla="*/ 0 h 2862322"/>
              <a:gd name="connsiteX7" fmla="*/ 4064139 w 5976675"/>
              <a:gd name="connsiteY7" fmla="*/ 0 h 2862322"/>
              <a:gd name="connsiteX8" fmla="*/ 4542273 w 5976675"/>
              <a:gd name="connsiteY8" fmla="*/ 0 h 2862322"/>
              <a:gd name="connsiteX9" fmla="*/ 5139940 w 5976675"/>
              <a:gd name="connsiteY9" fmla="*/ 0 h 2862322"/>
              <a:gd name="connsiteX10" fmla="*/ 5976675 w 5976675"/>
              <a:gd name="connsiteY10" fmla="*/ 0 h 2862322"/>
              <a:gd name="connsiteX11" fmla="*/ 5976675 w 5976675"/>
              <a:gd name="connsiteY11" fmla="*/ 486595 h 2862322"/>
              <a:gd name="connsiteX12" fmla="*/ 5976675 w 5976675"/>
              <a:gd name="connsiteY12" fmla="*/ 1116306 h 2862322"/>
              <a:gd name="connsiteX13" fmla="*/ 5976675 w 5976675"/>
              <a:gd name="connsiteY13" fmla="*/ 1688770 h 2862322"/>
              <a:gd name="connsiteX14" fmla="*/ 5976675 w 5976675"/>
              <a:gd name="connsiteY14" fmla="*/ 2318481 h 2862322"/>
              <a:gd name="connsiteX15" fmla="*/ 5976675 w 5976675"/>
              <a:gd name="connsiteY15" fmla="*/ 2862322 h 2862322"/>
              <a:gd name="connsiteX16" fmla="*/ 5438774 w 5976675"/>
              <a:gd name="connsiteY16" fmla="*/ 2862322 h 2862322"/>
              <a:gd name="connsiteX17" fmla="*/ 4900874 w 5976675"/>
              <a:gd name="connsiteY17" fmla="*/ 2862322 h 2862322"/>
              <a:gd name="connsiteX18" fmla="*/ 4243439 w 5976675"/>
              <a:gd name="connsiteY18" fmla="*/ 2862322 h 2862322"/>
              <a:gd name="connsiteX19" fmla="*/ 3645772 w 5976675"/>
              <a:gd name="connsiteY19" fmla="*/ 2862322 h 2862322"/>
              <a:gd name="connsiteX20" fmla="*/ 2928571 w 5976675"/>
              <a:gd name="connsiteY20" fmla="*/ 2862322 h 2862322"/>
              <a:gd name="connsiteX21" fmla="*/ 2211370 w 5976675"/>
              <a:gd name="connsiteY21" fmla="*/ 2862322 h 2862322"/>
              <a:gd name="connsiteX22" fmla="*/ 1553936 w 5976675"/>
              <a:gd name="connsiteY22" fmla="*/ 2862322 h 2862322"/>
              <a:gd name="connsiteX23" fmla="*/ 896501 w 5976675"/>
              <a:gd name="connsiteY23" fmla="*/ 2862322 h 2862322"/>
              <a:gd name="connsiteX24" fmla="*/ 0 w 5976675"/>
              <a:gd name="connsiteY24" fmla="*/ 2862322 h 2862322"/>
              <a:gd name="connsiteX25" fmla="*/ 0 w 5976675"/>
              <a:gd name="connsiteY25" fmla="*/ 2347104 h 2862322"/>
              <a:gd name="connsiteX26" fmla="*/ 0 w 5976675"/>
              <a:gd name="connsiteY26" fmla="*/ 1774640 h 2862322"/>
              <a:gd name="connsiteX27" fmla="*/ 0 w 5976675"/>
              <a:gd name="connsiteY27" fmla="*/ 1202175 h 2862322"/>
              <a:gd name="connsiteX28" fmla="*/ 0 w 5976675"/>
              <a:gd name="connsiteY28" fmla="*/ 715580 h 2862322"/>
              <a:gd name="connsiteX29" fmla="*/ 0 w 5976675"/>
              <a:gd name="connsiteY29"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976675" h="2862322" fill="none" extrusionOk="0">
                <a:moveTo>
                  <a:pt x="0" y="0"/>
                </a:moveTo>
                <a:cubicBezTo>
                  <a:pt x="128230" y="-44807"/>
                  <a:pt x="329797" y="45401"/>
                  <a:pt x="418367" y="0"/>
                </a:cubicBezTo>
                <a:cubicBezTo>
                  <a:pt x="506937" y="-45401"/>
                  <a:pt x="900575" y="46926"/>
                  <a:pt x="1075802" y="0"/>
                </a:cubicBezTo>
                <a:cubicBezTo>
                  <a:pt x="1251030" y="-46926"/>
                  <a:pt x="1421123" y="42792"/>
                  <a:pt x="1613702" y="0"/>
                </a:cubicBezTo>
                <a:cubicBezTo>
                  <a:pt x="1806281" y="-42792"/>
                  <a:pt x="2078610" y="35261"/>
                  <a:pt x="2211370" y="0"/>
                </a:cubicBezTo>
                <a:cubicBezTo>
                  <a:pt x="2344130" y="-35261"/>
                  <a:pt x="2597397" y="11882"/>
                  <a:pt x="2928571" y="0"/>
                </a:cubicBezTo>
                <a:cubicBezTo>
                  <a:pt x="3259745" y="-11882"/>
                  <a:pt x="3277535" y="41786"/>
                  <a:pt x="3406705" y="0"/>
                </a:cubicBezTo>
                <a:cubicBezTo>
                  <a:pt x="3535875" y="-41786"/>
                  <a:pt x="3852230" y="15440"/>
                  <a:pt x="4064139" y="0"/>
                </a:cubicBezTo>
                <a:cubicBezTo>
                  <a:pt x="4276048" y="-15440"/>
                  <a:pt x="4327073" y="49625"/>
                  <a:pt x="4542273" y="0"/>
                </a:cubicBezTo>
                <a:cubicBezTo>
                  <a:pt x="4757473" y="-49625"/>
                  <a:pt x="4962465" y="33580"/>
                  <a:pt x="5139940" y="0"/>
                </a:cubicBezTo>
                <a:cubicBezTo>
                  <a:pt x="5317415" y="-33580"/>
                  <a:pt x="5731334" y="45548"/>
                  <a:pt x="5976675" y="0"/>
                </a:cubicBezTo>
                <a:cubicBezTo>
                  <a:pt x="5981344" y="191000"/>
                  <a:pt x="5953316" y="332653"/>
                  <a:pt x="5976675" y="486595"/>
                </a:cubicBezTo>
                <a:cubicBezTo>
                  <a:pt x="6000034" y="640538"/>
                  <a:pt x="5941286" y="933542"/>
                  <a:pt x="5976675" y="1116306"/>
                </a:cubicBezTo>
                <a:cubicBezTo>
                  <a:pt x="6012064" y="1299070"/>
                  <a:pt x="5933088" y="1438989"/>
                  <a:pt x="5976675" y="1688770"/>
                </a:cubicBezTo>
                <a:cubicBezTo>
                  <a:pt x="6020262" y="1938551"/>
                  <a:pt x="5911674" y="2172863"/>
                  <a:pt x="5976675" y="2318481"/>
                </a:cubicBezTo>
                <a:cubicBezTo>
                  <a:pt x="6041676" y="2464099"/>
                  <a:pt x="5950740" y="2750715"/>
                  <a:pt x="5976675" y="2862322"/>
                </a:cubicBezTo>
                <a:cubicBezTo>
                  <a:pt x="5791497" y="2889693"/>
                  <a:pt x="5570815" y="2822312"/>
                  <a:pt x="5438774" y="2862322"/>
                </a:cubicBezTo>
                <a:cubicBezTo>
                  <a:pt x="5306733" y="2902332"/>
                  <a:pt x="5129329" y="2835590"/>
                  <a:pt x="4900874" y="2862322"/>
                </a:cubicBezTo>
                <a:cubicBezTo>
                  <a:pt x="4672419" y="2889054"/>
                  <a:pt x="4448681" y="2853838"/>
                  <a:pt x="4243439" y="2862322"/>
                </a:cubicBezTo>
                <a:cubicBezTo>
                  <a:pt x="4038198" y="2870806"/>
                  <a:pt x="3789267" y="2832014"/>
                  <a:pt x="3645772" y="2862322"/>
                </a:cubicBezTo>
                <a:cubicBezTo>
                  <a:pt x="3502277" y="2892630"/>
                  <a:pt x="3158418" y="2776516"/>
                  <a:pt x="2928571" y="2862322"/>
                </a:cubicBezTo>
                <a:cubicBezTo>
                  <a:pt x="2698724" y="2948128"/>
                  <a:pt x="2418132" y="2825832"/>
                  <a:pt x="2211370" y="2862322"/>
                </a:cubicBezTo>
                <a:cubicBezTo>
                  <a:pt x="2004608" y="2898812"/>
                  <a:pt x="1879988" y="2793122"/>
                  <a:pt x="1553936" y="2862322"/>
                </a:cubicBezTo>
                <a:cubicBezTo>
                  <a:pt x="1227884" y="2931522"/>
                  <a:pt x="1037347" y="2839969"/>
                  <a:pt x="896501" y="2862322"/>
                </a:cubicBezTo>
                <a:cubicBezTo>
                  <a:pt x="755655" y="2884675"/>
                  <a:pt x="250691" y="2803928"/>
                  <a:pt x="0" y="2862322"/>
                </a:cubicBezTo>
                <a:cubicBezTo>
                  <a:pt x="-3517" y="2632053"/>
                  <a:pt x="18868" y="2548058"/>
                  <a:pt x="0" y="2347104"/>
                </a:cubicBezTo>
                <a:cubicBezTo>
                  <a:pt x="-18868" y="2146150"/>
                  <a:pt x="60138" y="2052431"/>
                  <a:pt x="0" y="1774640"/>
                </a:cubicBezTo>
                <a:cubicBezTo>
                  <a:pt x="-60138" y="1496849"/>
                  <a:pt x="30779" y="1456043"/>
                  <a:pt x="0" y="1202175"/>
                </a:cubicBezTo>
                <a:cubicBezTo>
                  <a:pt x="-30779" y="948307"/>
                  <a:pt x="56145" y="813853"/>
                  <a:pt x="0" y="715580"/>
                </a:cubicBezTo>
                <a:cubicBezTo>
                  <a:pt x="-56145" y="617308"/>
                  <a:pt x="72310" y="245242"/>
                  <a:pt x="0" y="0"/>
                </a:cubicBezTo>
                <a:close/>
              </a:path>
              <a:path w="5976675" h="2862322" stroke="0" extrusionOk="0">
                <a:moveTo>
                  <a:pt x="0" y="0"/>
                </a:moveTo>
                <a:cubicBezTo>
                  <a:pt x="133334" y="-57338"/>
                  <a:pt x="383566" y="3381"/>
                  <a:pt x="537901" y="0"/>
                </a:cubicBezTo>
                <a:cubicBezTo>
                  <a:pt x="692236" y="-3381"/>
                  <a:pt x="826555" y="4194"/>
                  <a:pt x="956268" y="0"/>
                </a:cubicBezTo>
                <a:cubicBezTo>
                  <a:pt x="1085981" y="-4194"/>
                  <a:pt x="1372780" y="75143"/>
                  <a:pt x="1673469" y="0"/>
                </a:cubicBezTo>
                <a:cubicBezTo>
                  <a:pt x="1974158" y="-75143"/>
                  <a:pt x="2066336" y="39373"/>
                  <a:pt x="2211370" y="0"/>
                </a:cubicBezTo>
                <a:cubicBezTo>
                  <a:pt x="2356404" y="-39373"/>
                  <a:pt x="2538883" y="282"/>
                  <a:pt x="2749271" y="0"/>
                </a:cubicBezTo>
                <a:cubicBezTo>
                  <a:pt x="2959659" y="-282"/>
                  <a:pt x="3261036" y="84149"/>
                  <a:pt x="3466472" y="0"/>
                </a:cubicBezTo>
                <a:cubicBezTo>
                  <a:pt x="3671908" y="-84149"/>
                  <a:pt x="3762845" y="1936"/>
                  <a:pt x="3944606" y="0"/>
                </a:cubicBezTo>
                <a:cubicBezTo>
                  <a:pt x="4126367" y="-1936"/>
                  <a:pt x="4358971" y="12467"/>
                  <a:pt x="4661807" y="0"/>
                </a:cubicBezTo>
                <a:cubicBezTo>
                  <a:pt x="4964643" y="-12467"/>
                  <a:pt x="5069764" y="28841"/>
                  <a:pt x="5379008" y="0"/>
                </a:cubicBezTo>
                <a:cubicBezTo>
                  <a:pt x="5688252" y="-28841"/>
                  <a:pt x="5716764" y="12887"/>
                  <a:pt x="5976675" y="0"/>
                </a:cubicBezTo>
                <a:cubicBezTo>
                  <a:pt x="6047630" y="203837"/>
                  <a:pt x="5930216" y="468013"/>
                  <a:pt x="5976675" y="629711"/>
                </a:cubicBezTo>
                <a:cubicBezTo>
                  <a:pt x="6023134" y="791409"/>
                  <a:pt x="5968290" y="1076129"/>
                  <a:pt x="5976675" y="1230798"/>
                </a:cubicBezTo>
                <a:cubicBezTo>
                  <a:pt x="5985060" y="1385467"/>
                  <a:pt x="5935008" y="1514095"/>
                  <a:pt x="5976675" y="1717393"/>
                </a:cubicBezTo>
                <a:cubicBezTo>
                  <a:pt x="6018342" y="1920692"/>
                  <a:pt x="5913752" y="2124283"/>
                  <a:pt x="5976675" y="2289858"/>
                </a:cubicBezTo>
                <a:cubicBezTo>
                  <a:pt x="6039598" y="2455434"/>
                  <a:pt x="5918550" y="2737036"/>
                  <a:pt x="5976675" y="2862322"/>
                </a:cubicBezTo>
                <a:cubicBezTo>
                  <a:pt x="5695722" y="2892107"/>
                  <a:pt x="5576311" y="2851171"/>
                  <a:pt x="5379008" y="2862322"/>
                </a:cubicBezTo>
                <a:cubicBezTo>
                  <a:pt x="5181705" y="2873473"/>
                  <a:pt x="4831222" y="2832512"/>
                  <a:pt x="4661807" y="2862322"/>
                </a:cubicBezTo>
                <a:cubicBezTo>
                  <a:pt x="4492392" y="2892132"/>
                  <a:pt x="4287896" y="2799307"/>
                  <a:pt x="4064139" y="2862322"/>
                </a:cubicBezTo>
                <a:cubicBezTo>
                  <a:pt x="3840382" y="2925337"/>
                  <a:pt x="3784376" y="2819688"/>
                  <a:pt x="3645772" y="2862322"/>
                </a:cubicBezTo>
                <a:cubicBezTo>
                  <a:pt x="3507168" y="2904956"/>
                  <a:pt x="3309950" y="2810475"/>
                  <a:pt x="3167638" y="2862322"/>
                </a:cubicBezTo>
                <a:cubicBezTo>
                  <a:pt x="3025326" y="2914169"/>
                  <a:pt x="2726536" y="2801667"/>
                  <a:pt x="2450437" y="2862322"/>
                </a:cubicBezTo>
                <a:cubicBezTo>
                  <a:pt x="2174338" y="2922977"/>
                  <a:pt x="1995469" y="2826580"/>
                  <a:pt x="1852769" y="2862322"/>
                </a:cubicBezTo>
                <a:cubicBezTo>
                  <a:pt x="1710069" y="2898064"/>
                  <a:pt x="1524923" y="2810963"/>
                  <a:pt x="1374635" y="2862322"/>
                </a:cubicBezTo>
                <a:cubicBezTo>
                  <a:pt x="1224347" y="2913681"/>
                  <a:pt x="1071617" y="2821203"/>
                  <a:pt x="776968" y="2862322"/>
                </a:cubicBezTo>
                <a:cubicBezTo>
                  <a:pt x="482319" y="2903441"/>
                  <a:pt x="164884" y="2796696"/>
                  <a:pt x="0" y="2862322"/>
                </a:cubicBezTo>
                <a:cubicBezTo>
                  <a:pt x="-57922" y="2700906"/>
                  <a:pt x="2083" y="2529469"/>
                  <a:pt x="0" y="2375727"/>
                </a:cubicBezTo>
                <a:cubicBezTo>
                  <a:pt x="-2083" y="2221985"/>
                  <a:pt x="44684" y="2070277"/>
                  <a:pt x="0" y="1774640"/>
                </a:cubicBezTo>
                <a:cubicBezTo>
                  <a:pt x="-44684" y="1479003"/>
                  <a:pt x="53946" y="1377467"/>
                  <a:pt x="0" y="1259422"/>
                </a:cubicBezTo>
                <a:cubicBezTo>
                  <a:pt x="-53946" y="1141377"/>
                  <a:pt x="46925" y="847468"/>
                  <a:pt x="0" y="629711"/>
                </a:cubicBezTo>
                <a:cubicBezTo>
                  <a:pt x="-46925" y="411954"/>
                  <a:pt x="23399" y="170011"/>
                  <a:pt x="0" y="0"/>
                </a:cubicBezTo>
                <a:close/>
              </a:path>
            </a:pathLst>
          </a:custGeom>
          <a:ln w="25400">
            <a:solidFill>
              <a:schemeClr val="accent6">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El programador deberá analizar el problema para determinar para cada caso que sentencia es la más adecuada</a:t>
            </a:r>
            <a:endParaRPr lang="es-ES_tradn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965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rgbClr val="00B050"/>
              </a:buClr>
              <a:buFont typeface="Zapf Dingbats"/>
              <a:buChar char="✦"/>
            </a:pPr>
            <a:r>
              <a:rPr lang="es-CL" sz="3600" b="1" dirty="0">
                <a:solidFill>
                  <a:schemeClr val="dk1"/>
                </a:solidFill>
                <a:latin typeface="Arial" panose="020B0604020202020204" pitchFamily="34" charset="0"/>
                <a:cs typeface="Arial" panose="020B0604020202020204" pitchFamily="34" charset="0"/>
                <a:sym typeface="Franklin Gothic"/>
              </a:rPr>
              <a:t>Sente</a:t>
            </a:r>
            <a:r>
              <a:rPr lang="es-CL" sz="3600" b="1" dirty="0">
                <a:solidFill>
                  <a:srgbClr val="222222"/>
                </a:solidFill>
                <a:latin typeface="Arial" panose="020B0604020202020204" pitchFamily="34" charset="0"/>
                <a:cs typeface="Arial" panose="020B0604020202020204" pitchFamily="34" charset="0"/>
              </a:rPr>
              <a:t>ncias de iteración</a:t>
            </a:r>
          </a:p>
          <a:p>
            <a:pPr algn="just"/>
            <a:r>
              <a:rPr lang="es-CL" sz="3600" dirty="0">
                <a:solidFill>
                  <a:srgbClr val="222222"/>
                </a:solidFill>
                <a:latin typeface="Arial" panose="020B0604020202020204" pitchFamily="34" charset="0"/>
                <a:cs typeface="Arial" panose="020B0604020202020204" pitchFamily="34" charset="0"/>
              </a:rPr>
              <a:t>Son sentencias que nos permiten ejecutar un bloque de sentencias tantas veces como queramos, o tantas veces como se cumpla una condición.</a:t>
            </a:r>
          </a:p>
          <a:p>
            <a:pPr algn="just"/>
            <a:r>
              <a:rPr lang="es-CL" sz="3600" dirty="0">
                <a:solidFill>
                  <a:srgbClr val="222222"/>
                </a:solidFill>
                <a:latin typeface="Arial" panose="020B0604020202020204" pitchFamily="34" charset="0"/>
                <a:cs typeface="Arial" panose="020B0604020202020204" pitchFamily="34" charset="0"/>
              </a:rPr>
              <a:t>Las sentencias de iteración son: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r>
              <a:rPr lang="es-CL" sz="3600" b="1" dirty="0">
                <a:solidFill>
                  <a:schemeClr val="accent5">
                    <a:lumMod val="75000"/>
                  </a:schemeClr>
                </a:solidFill>
                <a:latin typeface="Arial" panose="020B0604020202020204" pitchFamily="34" charset="0"/>
                <a:cs typeface="Arial" panose="020B0604020202020204" pitchFamily="34" charset="0"/>
              </a:rPr>
              <a:t>Revisemos algunos ejemplos…</a:t>
            </a:r>
          </a:p>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1</a:t>
            </a:r>
            <a:r>
              <a:rPr lang="es-CL" sz="3600" dirty="0">
                <a:solidFill>
                  <a:srgbClr val="222222"/>
                </a:solidFill>
                <a:latin typeface="Arial" panose="020B0604020202020204" pitchFamily="34" charset="0"/>
                <a:cs typeface="Arial" panose="020B0604020202020204" pitchFamily="34" charset="0"/>
              </a:rPr>
              <a:t> En un archivo vienen los run y género de los clientes de un banco. Se necesita lanzar una campaña para las mujeres que tengan hijos menores de 18 años con el fin de generar una cuenta de ahorro para sus estudios, ¿Cómo determinamos la cantidad de clientas?</a:t>
            </a:r>
            <a:endParaRPr lang="es-ES_tradn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 name="Rectángulo 2">
            <a:extLst>
              <a:ext uri="{FF2B5EF4-FFF2-40B4-BE49-F238E27FC236}">
                <a16:creationId xmlns:a16="http://schemas.microsoft.com/office/drawing/2014/main" id="{B8FD3ED0-6CC9-C0C7-2264-B35FFAD49779}"/>
              </a:ext>
            </a:extLst>
          </p:cNvPr>
          <p:cNvSpPr/>
          <p:nvPr/>
        </p:nvSpPr>
        <p:spPr>
          <a:xfrm>
            <a:off x="4718050" y="4777512"/>
            <a:ext cx="4495800" cy="1754326"/>
          </a:xfrm>
          <a:prstGeom prst="rect">
            <a:avLst/>
          </a:prstGeom>
        </p:spPr>
        <p:txBody>
          <a:bodyPr wrap="square">
            <a:spAutoFit/>
          </a:bodyPr>
          <a:lstStyle/>
          <a:p>
            <a:pPr marL="2306637" lvl="1" indent="-342900" algn="just">
              <a:buClr>
                <a:srgbClr val="0070C0"/>
              </a:buClr>
              <a:buFont typeface="Arial" panose="020B0604020202020204" pitchFamily="34" charset="0"/>
              <a:buChar char="•"/>
            </a:pPr>
            <a:r>
              <a:rPr lang="es-CL" sz="3600" b="1" dirty="0">
                <a:solidFill>
                  <a:srgbClr val="222222"/>
                </a:solidFill>
                <a:latin typeface="Arial" panose="020B0604020202020204" pitchFamily="34" charset="0"/>
                <a:cs typeface="Arial" panose="020B0604020202020204" pitchFamily="34" charset="0"/>
              </a:rPr>
              <a:t>while</a:t>
            </a:r>
          </a:p>
          <a:p>
            <a:pPr marL="2306637" lvl="1" indent="-342900" algn="just">
              <a:buClr>
                <a:srgbClr val="0070C0"/>
              </a:buClr>
              <a:buFont typeface="Arial" panose="020B0604020202020204" pitchFamily="34" charset="0"/>
              <a:buChar char="•"/>
            </a:pPr>
            <a:r>
              <a:rPr lang="es-CL" sz="3600" b="1" dirty="0">
                <a:solidFill>
                  <a:srgbClr val="222222"/>
                </a:solidFill>
                <a:latin typeface="Arial" panose="020B0604020202020204" pitchFamily="34" charset="0"/>
                <a:cs typeface="Arial" panose="020B0604020202020204" pitchFamily="34" charset="0"/>
              </a:rPr>
              <a:t>do-</a:t>
            </a:r>
            <a:r>
              <a:rPr lang="es-CL" sz="3600" b="1" dirty="0" err="1">
                <a:solidFill>
                  <a:srgbClr val="222222"/>
                </a:solidFill>
                <a:latin typeface="Arial" panose="020B0604020202020204" pitchFamily="34" charset="0"/>
                <a:cs typeface="Arial" panose="020B0604020202020204" pitchFamily="34" charset="0"/>
              </a:rPr>
              <a:t>while</a:t>
            </a:r>
            <a:endParaRPr lang="es-CL" sz="3600" b="1" dirty="0">
              <a:solidFill>
                <a:srgbClr val="222222"/>
              </a:solidFill>
              <a:latin typeface="Arial" panose="020B0604020202020204" pitchFamily="34" charset="0"/>
              <a:cs typeface="Arial" panose="020B0604020202020204" pitchFamily="34" charset="0"/>
            </a:endParaRPr>
          </a:p>
          <a:p>
            <a:pPr marL="2306637" lvl="1" indent="-342900" algn="just">
              <a:buClr>
                <a:srgbClr val="0070C0"/>
              </a:buClr>
              <a:buFont typeface="Arial" panose="020B0604020202020204" pitchFamily="34" charset="0"/>
              <a:buChar char="•"/>
            </a:pPr>
            <a:r>
              <a:rPr lang="es-CL" sz="3600" b="1" dirty="0" err="1">
                <a:solidFill>
                  <a:srgbClr val="222222"/>
                </a:solidFill>
                <a:latin typeface="Arial" panose="020B0604020202020204" pitchFamily="34" charset="0"/>
                <a:cs typeface="Arial" panose="020B0604020202020204" pitchFamily="34" charset="0"/>
              </a:rPr>
              <a:t>for</a:t>
            </a:r>
            <a:endParaRPr lang="es-CL" sz="3600" b="1"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7212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Ejemplo Archivo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chemeClr val="tx1"/>
                </a:solidFill>
                <a:latin typeface="Arial" panose="020B0604020202020204" pitchFamily="34" charset="0"/>
                <a:cs typeface="Arial" panose="020B0604020202020204" pitchFamily="34" charset="0"/>
              </a:rPr>
              <a:t>Entonces… ¿Qué ciclo es el adecuado?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6" name="Gráfico 5" descr="Cabeza con engranajes">
            <a:extLst>
              <a:ext uri="{FF2B5EF4-FFF2-40B4-BE49-F238E27FC236}">
                <a16:creationId xmlns:a16="http://schemas.microsoft.com/office/drawing/2014/main" id="{453AEC3D-1621-9A5B-4568-C364AF0F7D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2250" y="3292475"/>
            <a:ext cx="1600200" cy="1600200"/>
          </a:xfrm>
          <a:prstGeom prst="rect">
            <a:avLst/>
          </a:prstGeom>
        </p:spPr>
      </p:pic>
      <p:pic>
        <p:nvPicPr>
          <p:cNvPr id="7" name="Imagen 6">
            <a:extLst>
              <a:ext uri="{FF2B5EF4-FFF2-40B4-BE49-F238E27FC236}">
                <a16:creationId xmlns:a16="http://schemas.microsoft.com/office/drawing/2014/main" id="{46BA0058-8BA3-B0D9-72FE-6FA292FDFB93}"/>
              </a:ext>
            </a:extLst>
          </p:cNvPr>
          <p:cNvPicPr>
            <a:picLocks noChangeAspect="1"/>
          </p:cNvPicPr>
          <p:nvPr/>
        </p:nvPicPr>
        <p:blipFill>
          <a:blip r:embed="rId4"/>
          <a:stretch>
            <a:fillRect/>
          </a:stretch>
        </p:blipFill>
        <p:spPr>
          <a:xfrm>
            <a:off x="6352284" y="2281726"/>
            <a:ext cx="4771465" cy="2780823"/>
          </a:xfrm>
          <a:prstGeom prst="rect">
            <a:avLst/>
          </a:prstGeom>
          <a:ln>
            <a:solidFill>
              <a:srgbClr val="404448"/>
            </a:solidFill>
          </a:ln>
          <a:effectLst>
            <a:softEdge rad="25400"/>
          </a:effectLst>
        </p:spPr>
      </p:pic>
      <p:sp>
        <p:nvSpPr>
          <p:cNvPr id="8" name="Flecha a la derecha con bandas 13">
            <a:extLst>
              <a:ext uri="{FF2B5EF4-FFF2-40B4-BE49-F238E27FC236}">
                <a16:creationId xmlns:a16="http://schemas.microsoft.com/office/drawing/2014/main" id="{7674310E-BC64-4AF4-357F-34CA41CC9454}"/>
              </a:ext>
            </a:extLst>
          </p:cNvPr>
          <p:cNvSpPr/>
          <p:nvPr/>
        </p:nvSpPr>
        <p:spPr>
          <a:xfrm>
            <a:off x="11533330" y="3486629"/>
            <a:ext cx="877828" cy="498247"/>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CuadroTexto 8">
            <a:extLst>
              <a:ext uri="{FF2B5EF4-FFF2-40B4-BE49-F238E27FC236}">
                <a16:creationId xmlns:a16="http://schemas.microsoft.com/office/drawing/2014/main" id="{88973679-94B5-0F1D-AF2A-88EFF0217A89}"/>
              </a:ext>
            </a:extLst>
          </p:cNvPr>
          <p:cNvSpPr txBox="1"/>
          <p:nvPr/>
        </p:nvSpPr>
        <p:spPr>
          <a:xfrm>
            <a:off x="12711355" y="3359401"/>
            <a:ext cx="4512311" cy="625475"/>
          </a:xfrm>
          <a:prstGeom prst="rect">
            <a:avLst/>
          </a:prstGeom>
          <a:noFill/>
          <a:ln>
            <a:noFill/>
          </a:ln>
        </p:spPr>
        <p:txBody>
          <a:bodyPr spcFirstLastPara="1" wrap="none" lIns="91425" tIns="45700" rIns="91425" bIns="45700" rtlCol="0" anchor="t" anchorCtr="0">
            <a:noAutofit/>
          </a:bodyPr>
          <a:lstStyle/>
          <a:p>
            <a:pPr algn="l"/>
            <a:r>
              <a:rPr lang="es-ES_tradnl" sz="3600" b="1" dirty="0">
                <a:latin typeface="Arial" panose="020B0604020202020204" pitchFamily="34" charset="0"/>
                <a:cs typeface="Arial" panose="020B0604020202020204" pitchFamily="34" charset="0"/>
              </a:rPr>
              <a:t>run/género (F o M)</a:t>
            </a:r>
          </a:p>
        </p:txBody>
      </p:sp>
      <p:sp>
        <p:nvSpPr>
          <p:cNvPr id="10" name="Rectángulo 9">
            <a:extLst>
              <a:ext uri="{FF2B5EF4-FFF2-40B4-BE49-F238E27FC236}">
                <a16:creationId xmlns:a16="http://schemas.microsoft.com/office/drawing/2014/main" id="{9CBDBC89-1371-9086-7574-5A963A65E291}"/>
              </a:ext>
            </a:extLst>
          </p:cNvPr>
          <p:cNvSpPr/>
          <p:nvPr/>
        </p:nvSpPr>
        <p:spPr>
          <a:xfrm>
            <a:off x="1454840" y="5854745"/>
            <a:ext cx="17194419" cy="646331"/>
          </a:xfrm>
          <a:custGeom>
            <a:avLst/>
            <a:gdLst>
              <a:gd name="connsiteX0" fmla="*/ 0 w 17194419"/>
              <a:gd name="connsiteY0" fmla="*/ 0 h 646331"/>
              <a:gd name="connsiteX1" fmla="*/ 764855 w 17194419"/>
              <a:gd name="connsiteY1" fmla="*/ 0 h 646331"/>
              <a:gd name="connsiteX2" fmla="*/ 1185822 w 17194419"/>
              <a:gd name="connsiteY2" fmla="*/ 0 h 646331"/>
              <a:gd name="connsiteX3" fmla="*/ 1262900 w 17194419"/>
              <a:gd name="connsiteY3" fmla="*/ 0 h 646331"/>
              <a:gd name="connsiteX4" fmla="*/ 1683867 w 17194419"/>
              <a:gd name="connsiteY4" fmla="*/ 0 h 646331"/>
              <a:gd name="connsiteX5" fmla="*/ 2448722 w 17194419"/>
              <a:gd name="connsiteY5" fmla="*/ 0 h 646331"/>
              <a:gd name="connsiteX6" fmla="*/ 3385522 w 17194419"/>
              <a:gd name="connsiteY6" fmla="*/ 0 h 646331"/>
              <a:gd name="connsiteX7" fmla="*/ 3462600 w 17194419"/>
              <a:gd name="connsiteY7" fmla="*/ 0 h 646331"/>
              <a:gd name="connsiteX8" fmla="*/ 3539679 w 17194419"/>
              <a:gd name="connsiteY8" fmla="*/ 0 h 646331"/>
              <a:gd name="connsiteX9" fmla="*/ 4476478 w 17194419"/>
              <a:gd name="connsiteY9" fmla="*/ 0 h 646331"/>
              <a:gd name="connsiteX10" fmla="*/ 4553556 w 17194419"/>
              <a:gd name="connsiteY10" fmla="*/ 0 h 646331"/>
              <a:gd name="connsiteX11" fmla="*/ 5146467 w 17194419"/>
              <a:gd name="connsiteY11" fmla="*/ 0 h 646331"/>
              <a:gd name="connsiteX12" fmla="*/ 5395490 w 17194419"/>
              <a:gd name="connsiteY12" fmla="*/ 0 h 646331"/>
              <a:gd name="connsiteX13" fmla="*/ 5644513 w 17194419"/>
              <a:gd name="connsiteY13" fmla="*/ 0 h 646331"/>
              <a:gd name="connsiteX14" fmla="*/ 5893535 w 17194419"/>
              <a:gd name="connsiteY14" fmla="*/ 0 h 646331"/>
              <a:gd name="connsiteX15" fmla="*/ 6142558 w 17194419"/>
              <a:gd name="connsiteY15" fmla="*/ 0 h 646331"/>
              <a:gd name="connsiteX16" fmla="*/ 6563525 w 17194419"/>
              <a:gd name="connsiteY16" fmla="*/ 0 h 646331"/>
              <a:gd name="connsiteX17" fmla="*/ 6812547 w 17194419"/>
              <a:gd name="connsiteY17" fmla="*/ 0 h 646331"/>
              <a:gd name="connsiteX18" fmla="*/ 7233514 w 17194419"/>
              <a:gd name="connsiteY18" fmla="*/ 0 h 646331"/>
              <a:gd name="connsiteX19" fmla="*/ 7998369 w 17194419"/>
              <a:gd name="connsiteY19" fmla="*/ 0 h 646331"/>
              <a:gd name="connsiteX20" fmla="*/ 8247392 w 17194419"/>
              <a:gd name="connsiteY20" fmla="*/ 0 h 646331"/>
              <a:gd name="connsiteX21" fmla="*/ 8324470 w 17194419"/>
              <a:gd name="connsiteY21" fmla="*/ 0 h 646331"/>
              <a:gd name="connsiteX22" fmla="*/ 9261270 w 17194419"/>
              <a:gd name="connsiteY22" fmla="*/ 0 h 646331"/>
              <a:gd name="connsiteX23" fmla="*/ 9338348 w 17194419"/>
              <a:gd name="connsiteY23" fmla="*/ 0 h 646331"/>
              <a:gd name="connsiteX24" fmla="*/ 9931259 w 17194419"/>
              <a:gd name="connsiteY24" fmla="*/ 0 h 646331"/>
              <a:gd name="connsiteX25" fmla="*/ 10008338 w 17194419"/>
              <a:gd name="connsiteY25" fmla="*/ 0 h 646331"/>
              <a:gd name="connsiteX26" fmla="*/ 10773193 w 17194419"/>
              <a:gd name="connsiteY26" fmla="*/ 0 h 646331"/>
              <a:gd name="connsiteX27" fmla="*/ 11366104 w 17194419"/>
              <a:gd name="connsiteY27" fmla="*/ 0 h 646331"/>
              <a:gd name="connsiteX28" fmla="*/ 12130959 w 17194419"/>
              <a:gd name="connsiteY28" fmla="*/ 0 h 646331"/>
              <a:gd name="connsiteX29" fmla="*/ 12723870 w 17194419"/>
              <a:gd name="connsiteY29" fmla="*/ 0 h 646331"/>
              <a:gd name="connsiteX30" fmla="*/ 13488725 w 17194419"/>
              <a:gd name="connsiteY30" fmla="*/ 0 h 646331"/>
              <a:gd name="connsiteX31" fmla="*/ 14253580 w 17194419"/>
              <a:gd name="connsiteY31" fmla="*/ 0 h 646331"/>
              <a:gd name="connsiteX32" fmla="*/ 15190380 w 17194419"/>
              <a:gd name="connsiteY32" fmla="*/ 0 h 646331"/>
              <a:gd name="connsiteX33" fmla="*/ 15267458 w 17194419"/>
              <a:gd name="connsiteY33" fmla="*/ 0 h 646331"/>
              <a:gd name="connsiteX34" fmla="*/ 15344537 w 17194419"/>
              <a:gd name="connsiteY34" fmla="*/ 0 h 646331"/>
              <a:gd name="connsiteX35" fmla="*/ 16281336 w 17194419"/>
              <a:gd name="connsiteY35" fmla="*/ 0 h 646331"/>
              <a:gd name="connsiteX36" fmla="*/ 17194419 w 17194419"/>
              <a:gd name="connsiteY36" fmla="*/ 0 h 646331"/>
              <a:gd name="connsiteX37" fmla="*/ 17194419 w 17194419"/>
              <a:gd name="connsiteY37" fmla="*/ 336092 h 646331"/>
              <a:gd name="connsiteX38" fmla="*/ 17194419 w 17194419"/>
              <a:gd name="connsiteY38" fmla="*/ 646331 h 646331"/>
              <a:gd name="connsiteX39" fmla="*/ 16773452 w 17194419"/>
              <a:gd name="connsiteY39" fmla="*/ 646331 h 646331"/>
              <a:gd name="connsiteX40" fmla="*/ 16352485 w 17194419"/>
              <a:gd name="connsiteY40" fmla="*/ 646331 h 646331"/>
              <a:gd name="connsiteX41" fmla="*/ 15415686 w 17194419"/>
              <a:gd name="connsiteY41" fmla="*/ 646331 h 646331"/>
              <a:gd name="connsiteX42" fmla="*/ 14822775 w 17194419"/>
              <a:gd name="connsiteY42" fmla="*/ 646331 h 646331"/>
              <a:gd name="connsiteX43" fmla="*/ 14745697 w 17194419"/>
              <a:gd name="connsiteY43" fmla="*/ 646331 h 646331"/>
              <a:gd name="connsiteX44" fmla="*/ 14496674 w 17194419"/>
              <a:gd name="connsiteY44" fmla="*/ 646331 h 646331"/>
              <a:gd name="connsiteX45" fmla="*/ 14075707 w 17194419"/>
              <a:gd name="connsiteY45" fmla="*/ 646331 h 646331"/>
              <a:gd name="connsiteX46" fmla="*/ 13310852 w 17194419"/>
              <a:gd name="connsiteY46" fmla="*/ 646331 h 646331"/>
              <a:gd name="connsiteX47" fmla="*/ 12545997 w 17194419"/>
              <a:gd name="connsiteY47" fmla="*/ 646331 h 646331"/>
              <a:gd name="connsiteX48" fmla="*/ 11953086 w 17194419"/>
              <a:gd name="connsiteY48" fmla="*/ 646331 h 646331"/>
              <a:gd name="connsiteX49" fmla="*/ 11532119 w 17194419"/>
              <a:gd name="connsiteY49" fmla="*/ 646331 h 646331"/>
              <a:gd name="connsiteX50" fmla="*/ 10595320 w 17194419"/>
              <a:gd name="connsiteY50" fmla="*/ 646331 h 646331"/>
              <a:gd name="connsiteX51" fmla="*/ 10002409 w 17194419"/>
              <a:gd name="connsiteY51" fmla="*/ 646331 h 646331"/>
              <a:gd name="connsiteX52" fmla="*/ 9753386 w 17194419"/>
              <a:gd name="connsiteY52" fmla="*/ 646331 h 646331"/>
              <a:gd name="connsiteX53" fmla="*/ 9504363 w 17194419"/>
              <a:gd name="connsiteY53" fmla="*/ 646331 h 646331"/>
              <a:gd name="connsiteX54" fmla="*/ 9427285 w 17194419"/>
              <a:gd name="connsiteY54" fmla="*/ 646331 h 646331"/>
              <a:gd name="connsiteX55" fmla="*/ 8834374 w 17194419"/>
              <a:gd name="connsiteY55" fmla="*/ 646331 h 646331"/>
              <a:gd name="connsiteX56" fmla="*/ 8585351 w 17194419"/>
              <a:gd name="connsiteY56" fmla="*/ 646331 h 646331"/>
              <a:gd name="connsiteX57" fmla="*/ 7648552 w 17194419"/>
              <a:gd name="connsiteY57" fmla="*/ 646331 h 646331"/>
              <a:gd name="connsiteX58" fmla="*/ 6883697 w 17194419"/>
              <a:gd name="connsiteY58" fmla="*/ 646331 h 646331"/>
              <a:gd name="connsiteX59" fmla="*/ 6462730 w 17194419"/>
              <a:gd name="connsiteY59" fmla="*/ 646331 h 646331"/>
              <a:gd name="connsiteX60" fmla="*/ 5525931 w 17194419"/>
              <a:gd name="connsiteY60" fmla="*/ 646331 h 646331"/>
              <a:gd name="connsiteX61" fmla="*/ 4933020 w 17194419"/>
              <a:gd name="connsiteY61" fmla="*/ 646331 h 646331"/>
              <a:gd name="connsiteX62" fmla="*/ 4683997 w 17194419"/>
              <a:gd name="connsiteY62" fmla="*/ 646331 h 646331"/>
              <a:gd name="connsiteX63" fmla="*/ 3747198 w 17194419"/>
              <a:gd name="connsiteY63" fmla="*/ 646331 h 646331"/>
              <a:gd name="connsiteX64" fmla="*/ 3498175 w 17194419"/>
              <a:gd name="connsiteY64" fmla="*/ 646331 h 646331"/>
              <a:gd name="connsiteX65" fmla="*/ 3249152 w 17194419"/>
              <a:gd name="connsiteY65" fmla="*/ 646331 h 646331"/>
              <a:gd name="connsiteX66" fmla="*/ 2656241 w 17194419"/>
              <a:gd name="connsiteY66" fmla="*/ 646331 h 646331"/>
              <a:gd name="connsiteX67" fmla="*/ 1891386 w 17194419"/>
              <a:gd name="connsiteY67" fmla="*/ 646331 h 646331"/>
              <a:gd name="connsiteX68" fmla="*/ 954587 w 17194419"/>
              <a:gd name="connsiteY68" fmla="*/ 646331 h 646331"/>
              <a:gd name="connsiteX69" fmla="*/ 705564 w 17194419"/>
              <a:gd name="connsiteY69" fmla="*/ 646331 h 646331"/>
              <a:gd name="connsiteX70" fmla="*/ 628486 w 17194419"/>
              <a:gd name="connsiteY70" fmla="*/ 646331 h 646331"/>
              <a:gd name="connsiteX71" fmla="*/ 0 w 17194419"/>
              <a:gd name="connsiteY71" fmla="*/ 646331 h 646331"/>
              <a:gd name="connsiteX72" fmla="*/ 0 w 17194419"/>
              <a:gd name="connsiteY72" fmla="*/ 336092 h 646331"/>
              <a:gd name="connsiteX73" fmla="*/ 0 w 17194419"/>
              <a:gd name="connsiteY73"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7194419" h="646331" fill="none" extrusionOk="0">
                <a:moveTo>
                  <a:pt x="0" y="0"/>
                </a:moveTo>
                <a:cubicBezTo>
                  <a:pt x="368740" y="-36860"/>
                  <a:pt x="461415" y="14806"/>
                  <a:pt x="764855" y="0"/>
                </a:cubicBezTo>
                <a:cubicBezTo>
                  <a:pt x="1068295" y="-14806"/>
                  <a:pt x="1049717" y="44312"/>
                  <a:pt x="1185822" y="0"/>
                </a:cubicBezTo>
                <a:cubicBezTo>
                  <a:pt x="1321927" y="-44312"/>
                  <a:pt x="1238854" y="6527"/>
                  <a:pt x="1262900" y="0"/>
                </a:cubicBezTo>
                <a:cubicBezTo>
                  <a:pt x="1286946" y="-6527"/>
                  <a:pt x="1500363" y="47160"/>
                  <a:pt x="1683867" y="0"/>
                </a:cubicBezTo>
                <a:cubicBezTo>
                  <a:pt x="1867371" y="-47160"/>
                  <a:pt x="2095427" y="17393"/>
                  <a:pt x="2448722" y="0"/>
                </a:cubicBezTo>
                <a:cubicBezTo>
                  <a:pt x="2802017" y="-17393"/>
                  <a:pt x="3027877" y="29480"/>
                  <a:pt x="3385522" y="0"/>
                </a:cubicBezTo>
                <a:cubicBezTo>
                  <a:pt x="3743167" y="-29480"/>
                  <a:pt x="3438663" y="7007"/>
                  <a:pt x="3462600" y="0"/>
                </a:cubicBezTo>
                <a:cubicBezTo>
                  <a:pt x="3486537" y="-7007"/>
                  <a:pt x="3522216" y="8697"/>
                  <a:pt x="3539679" y="0"/>
                </a:cubicBezTo>
                <a:cubicBezTo>
                  <a:pt x="3557142" y="-8697"/>
                  <a:pt x="4250206" y="46983"/>
                  <a:pt x="4476478" y="0"/>
                </a:cubicBezTo>
                <a:cubicBezTo>
                  <a:pt x="4702750" y="-46983"/>
                  <a:pt x="4525274" y="2357"/>
                  <a:pt x="4553556" y="0"/>
                </a:cubicBezTo>
                <a:cubicBezTo>
                  <a:pt x="4581838" y="-2357"/>
                  <a:pt x="4976766" y="16178"/>
                  <a:pt x="5146467" y="0"/>
                </a:cubicBezTo>
                <a:cubicBezTo>
                  <a:pt x="5316168" y="-16178"/>
                  <a:pt x="5282865" y="25937"/>
                  <a:pt x="5395490" y="0"/>
                </a:cubicBezTo>
                <a:cubicBezTo>
                  <a:pt x="5508115" y="-25937"/>
                  <a:pt x="5545825" y="496"/>
                  <a:pt x="5644513" y="0"/>
                </a:cubicBezTo>
                <a:cubicBezTo>
                  <a:pt x="5743201" y="-496"/>
                  <a:pt x="5817628" y="13577"/>
                  <a:pt x="5893535" y="0"/>
                </a:cubicBezTo>
                <a:cubicBezTo>
                  <a:pt x="5969442" y="-13577"/>
                  <a:pt x="6087125" y="26154"/>
                  <a:pt x="6142558" y="0"/>
                </a:cubicBezTo>
                <a:cubicBezTo>
                  <a:pt x="6197991" y="-26154"/>
                  <a:pt x="6455445" y="9260"/>
                  <a:pt x="6563525" y="0"/>
                </a:cubicBezTo>
                <a:cubicBezTo>
                  <a:pt x="6671605" y="-9260"/>
                  <a:pt x="6702452" y="7690"/>
                  <a:pt x="6812547" y="0"/>
                </a:cubicBezTo>
                <a:cubicBezTo>
                  <a:pt x="6922642" y="-7690"/>
                  <a:pt x="7029093" y="32875"/>
                  <a:pt x="7233514" y="0"/>
                </a:cubicBezTo>
                <a:cubicBezTo>
                  <a:pt x="7437935" y="-32875"/>
                  <a:pt x="7797338" y="90120"/>
                  <a:pt x="7998369" y="0"/>
                </a:cubicBezTo>
                <a:cubicBezTo>
                  <a:pt x="8199400" y="-90120"/>
                  <a:pt x="8129542" y="16608"/>
                  <a:pt x="8247392" y="0"/>
                </a:cubicBezTo>
                <a:cubicBezTo>
                  <a:pt x="8365242" y="-16608"/>
                  <a:pt x="8308407" y="5072"/>
                  <a:pt x="8324470" y="0"/>
                </a:cubicBezTo>
                <a:cubicBezTo>
                  <a:pt x="8340533" y="-5072"/>
                  <a:pt x="8984618" y="49073"/>
                  <a:pt x="9261270" y="0"/>
                </a:cubicBezTo>
                <a:cubicBezTo>
                  <a:pt x="9537922" y="-49073"/>
                  <a:pt x="9319023" y="5907"/>
                  <a:pt x="9338348" y="0"/>
                </a:cubicBezTo>
                <a:cubicBezTo>
                  <a:pt x="9357673" y="-5907"/>
                  <a:pt x="9698850" y="4713"/>
                  <a:pt x="9931259" y="0"/>
                </a:cubicBezTo>
                <a:cubicBezTo>
                  <a:pt x="10163668" y="-4713"/>
                  <a:pt x="9971418" y="4598"/>
                  <a:pt x="10008338" y="0"/>
                </a:cubicBezTo>
                <a:cubicBezTo>
                  <a:pt x="10045258" y="-4598"/>
                  <a:pt x="10443927" y="30931"/>
                  <a:pt x="10773193" y="0"/>
                </a:cubicBezTo>
                <a:cubicBezTo>
                  <a:pt x="11102460" y="-30931"/>
                  <a:pt x="11211600" y="9265"/>
                  <a:pt x="11366104" y="0"/>
                </a:cubicBezTo>
                <a:cubicBezTo>
                  <a:pt x="11520608" y="-9265"/>
                  <a:pt x="11941083" y="20014"/>
                  <a:pt x="12130959" y="0"/>
                </a:cubicBezTo>
                <a:cubicBezTo>
                  <a:pt x="12320836" y="-20014"/>
                  <a:pt x="12449855" y="32682"/>
                  <a:pt x="12723870" y="0"/>
                </a:cubicBezTo>
                <a:cubicBezTo>
                  <a:pt x="12997885" y="-32682"/>
                  <a:pt x="13187588" y="75062"/>
                  <a:pt x="13488725" y="0"/>
                </a:cubicBezTo>
                <a:cubicBezTo>
                  <a:pt x="13789863" y="-75062"/>
                  <a:pt x="14092133" y="18733"/>
                  <a:pt x="14253580" y="0"/>
                </a:cubicBezTo>
                <a:cubicBezTo>
                  <a:pt x="14415028" y="-18733"/>
                  <a:pt x="14838052" y="30900"/>
                  <a:pt x="15190380" y="0"/>
                </a:cubicBezTo>
                <a:cubicBezTo>
                  <a:pt x="15542708" y="-30900"/>
                  <a:pt x="15238440" y="7308"/>
                  <a:pt x="15267458" y="0"/>
                </a:cubicBezTo>
                <a:cubicBezTo>
                  <a:pt x="15296476" y="-7308"/>
                  <a:pt x="15307752" y="2746"/>
                  <a:pt x="15344537" y="0"/>
                </a:cubicBezTo>
                <a:cubicBezTo>
                  <a:pt x="15381322" y="-2746"/>
                  <a:pt x="16018990" y="66763"/>
                  <a:pt x="16281336" y="0"/>
                </a:cubicBezTo>
                <a:cubicBezTo>
                  <a:pt x="16543682" y="-66763"/>
                  <a:pt x="16900315" y="14239"/>
                  <a:pt x="17194419" y="0"/>
                </a:cubicBezTo>
                <a:cubicBezTo>
                  <a:pt x="17234072" y="158980"/>
                  <a:pt x="17183677" y="259248"/>
                  <a:pt x="17194419" y="336092"/>
                </a:cubicBezTo>
                <a:cubicBezTo>
                  <a:pt x="17205161" y="412936"/>
                  <a:pt x="17167960" y="535543"/>
                  <a:pt x="17194419" y="646331"/>
                </a:cubicBezTo>
                <a:cubicBezTo>
                  <a:pt x="16997105" y="670143"/>
                  <a:pt x="16915140" y="618280"/>
                  <a:pt x="16773452" y="646331"/>
                </a:cubicBezTo>
                <a:cubicBezTo>
                  <a:pt x="16631764" y="674382"/>
                  <a:pt x="16558755" y="642052"/>
                  <a:pt x="16352485" y="646331"/>
                </a:cubicBezTo>
                <a:cubicBezTo>
                  <a:pt x="16146215" y="650610"/>
                  <a:pt x="15758996" y="575685"/>
                  <a:pt x="15415686" y="646331"/>
                </a:cubicBezTo>
                <a:cubicBezTo>
                  <a:pt x="15072376" y="716977"/>
                  <a:pt x="15064081" y="605550"/>
                  <a:pt x="14822775" y="646331"/>
                </a:cubicBezTo>
                <a:cubicBezTo>
                  <a:pt x="14581469" y="687112"/>
                  <a:pt x="14762346" y="639842"/>
                  <a:pt x="14745697" y="646331"/>
                </a:cubicBezTo>
                <a:cubicBezTo>
                  <a:pt x="14729048" y="652820"/>
                  <a:pt x="14578013" y="638297"/>
                  <a:pt x="14496674" y="646331"/>
                </a:cubicBezTo>
                <a:cubicBezTo>
                  <a:pt x="14415335" y="654365"/>
                  <a:pt x="14270786" y="622394"/>
                  <a:pt x="14075707" y="646331"/>
                </a:cubicBezTo>
                <a:cubicBezTo>
                  <a:pt x="13880628" y="670268"/>
                  <a:pt x="13641479" y="599473"/>
                  <a:pt x="13310852" y="646331"/>
                </a:cubicBezTo>
                <a:cubicBezTo>
                  <a:pt x="12980225" y="693189"/>
                  <a:pt x="12735388" y="640444"/>
                  <a:pt x="12545997" y="646331"/>
                </a:cubicBezTo>
                <a:cubicBezTo>
                  <a:pt x="12356606" y="652218"/>
                  <a:pt x="12152463" y="607246"/>
                  <a:pt x="11953086" y="646331"/>
                </a:cubicBezTo>
                <a:cubicBezTo>
                  <a:pt x="11753709" y="685416"/>
                  <a:pt x="11716982" y="607504"/>
                  <a:pt x="11532119" y="646331"/>
                </a:cubicBezTo>
                <a:cubicBezTo>
                  <a:pt x="11347256" y="685158"/>
                  <a:pt x="10888040" y="629069"/>
                  <a:pt x="10595320" y="646331"/>
                </a:cubicBezTo>
                <a:cubicBezTo>
                  <a:pt x="10302600" y="663593"/>
                  <a:pt x="10271399" y="608964"/>
                  <a:pt x="10002409" y="646331"/>
                </a:cubicBezTo>
                <a:cubicBezTo>
                  <a:pt x="9733419" y="683698"/>
                  <a:pt x="9846322" y="645179"/>
                  <a:pt x="9753386" y="646331"/>
                </a:cubicBezTo>
                <a:cubicBezTo>
                  <a:pt x="9660450" y="647483"/>
                  <a:pt x="9625400" y="643442"/>
                  <a:pt x="9504363" y="646331"/>
                </a:cubicBezTo>
                <a:cubicBezTo>
                  <a:pt x="9383326" y="649220"/>
                  <a:pt x="9462076" y="644330"/>
                  <a:pt x="9427285" y="646331"/>
                </a:cubicBezTo>
                <a:cubicBezTo>
                  <a:pt x="9392494" y="648332"/>
                  <a:pt x="9100490" y="616770"/>
                  <a:pt x="8834374" y="646331"/>
                </a:cubicBezTo>
                <a:cubicBezTo>
                  <a:pt x="8568258" y="675892"/>
                  <a:pt x="8686538" y="638517"/>
                  <a:pt x="8585351" y="646331"/>
                </a:cubicBezTo>
                <a:cubicBezTo>
                  <a:pt x="8484164" y="654145"/>
                  <a:pt x="7988918" y="540193"/>
                  <a:pt x="7648552" y="646331"/>
                </a:cubicBezTo>
                <a:cubicBezTo>
                  <a:pt x="7308186" y="752469"/>
                  <a:pt x="7159654" y="570038"/>
                  <a:pt x="6883697" y="646331"/>
                </a:cubicBezTo>
                <a:cubicBezTo>
                  <a:pt x="6607740" y="722624"/>
                  <a:pt x="6553686" y="596690"/>
                  <a:pt x="6462730" y="646331"/>
                </a:cubicBezTo>
                <a:cubicBezTo>
                  <a:pt x="6371774" y="695972"/>
                  <a:pt x="5920453" y="614497"/>
                  <a:pt x="5525931" y="646331"/>
                </a:cubicBezTo>
                <a:cubicBezTo>
                  <a:pt x="5131409" y="678165"/>
                  <a:pt x="5165092" y="626739"/>
                  <a:pt x="4933020" y="646331"/>
                </a:cubicBezTo>
                <a:cubicBezTo>
                  <a:pt x="4700948" y="665923"/>
                  <a:pt x="4784207" y="619235"/>
                  <a:pt x="4683997" y="646331"/>
                </a:cubicBezTo>
                <a:cubicBezTo>
                  <a:pt x="4583787" y="673427"/>
                  <a:pt x="3955385" y="534700"/>
                  <a:pt x="3747198" y="646331"/>
                </a:cubicBezTo>
                <a:cubicBezTo>
                  <a:pt x="3539011" y="757962"/>
                  <a:pt x="3618616" y="627582"/>
                  <a:pt x="3498175" y="646331"/>
                </a:cubicBezTo>
                <a:cubicBezTo>
                  <a:pt x="3377734" y="665080"/>
                  <a:pt x="3365500" y="636174"/>
                  <a:pt x="3249152" y="646331"/>
                </a:cubicBezTo>
                <a:cubicBezTo>
                  <a:pt x="3132804" y="656488"/>
                  <a:pt x="2777568" y="646031"/>
                  <a:pt x="2656241" y="646331"/>
                </a:cubicBezTo>
                <a:cubicBezTo>
                  <a:pt x="2534914" y="646631"/>
                  <a:pt x="2085901" y="597086"/>
                  <a:pt x="1891386" y="646331"/>
                </a:cubicBezTo>
                <a:cubicBezTo>
                  <a:pt x="1696872" y="695576"/>
                  <a:pt x="1196015" y="609317"/>
                  <a:pt x="954587" y="646331"/>
                </a:cubicBezTo>
                <a:cubicBezTo>
                  <a:pt x="713159" y="683345"/>
                  <a:pt x="823057" y="626206"/>
                  <a:pt x="705564" y="646331"/>
                </a:cubicBezTo>
                <a:cubicBezTo>
                  <a:pt x="588071" y="666456"/>
                  <a:pt x="666625" y="642743"/>
                  <a:pt x="628486" y="646331"/>
                </a:cubicBezTo>
                <a:cubicBezTo>
                  <a:pt x="590347" y="649919"/>
                  <a:pt x="274148" y="629958"/>
                  <a:pt x="0" y="646331"/>
                </a:cubicBezTo>
                <a:cubicBezTo>
                  <a:pt x="-34788" y="562398"/>
                  <a:pt x="11236" y="482854"/>
                  <a:pt x="0" y="336092"/>
                </a:cubicBezTo>
                <a:cubicBezTo>
                  <a:pt x="-11236" y="189330"/>
                  <a:pt x="1986" y="95438"/>
                  <a:pt x="0" y="0"/>
                </a:cubicBezTo>
                <a:close/>
              </a:path>
              <a:path w="17194419" h="646331" stroke="0" extrusionOk="0">
                <a:moveTo>
                  <a:pt x="0" y="0"/>
                </a:moveTo>
                <a:cubicBezTo>
                  <a:pt x="203062" y="-38400"/>
                  <a:pt x="262340" y="30723"/>
                  <a:pt x="420967" y="0"/>
                </a:cubicBezTo>
                <a:cubicBezTo>
                  <a:pt x="579594" y="-30723"/>
                  <a:pt x="466725" y="8631"/>
                  <a:pt x="498045" y="0"/>
                </a:cubicBezTo>
                <a:cubicBezTo>
                  <a:pt x="529365" y="-8631"/>
                  <a:pt x="1132559" y="109637"/>
                  <a:pt x="1434845" y="0"/>
                </a:cubicBezTo>
                <a:cubicBezTo>
                  <a:pt x="1737131" y="-109637"/>
                  <a:pt x="1654515" y="30954"/>
                  <a:pt x="1855811" y="0"/>
                </a:cubicBezTo>
                <a:cubicBezTo>
                  <a:pt x="2057107" y="-30954"/>
                  <a:pt x="2127689" y="44503"/>
                  <a:pt x="2276778" y="0"/>
                </a:cubicBezTo>
                <a:cubicBezTo>
                  <a:pt x="2425867" y="-44503"/>
                  <a:pt x="2922286" y="17719"/>
                  <a:pt x="3213578" y="0"/>
                </a:cubicBezTo>
                <a:cubicBezTo>
                  <a:pt x="3504870" y="-17719"/>
                  <a:pt x="3400383" y="14459"/>
                  <a:pt x="3462600" y="0"/>
                </a:cubicBezTo>
                <a:cubicBezTo>
                  <a:pt x="3524817" y="-14459"/>
                  <a:pt x="4008084" y="68535"/>
                  <a:pt x="4399400" y="0"/>
                </a:cubicBezTo>
                <a:cubicBezTo>
                  <a:pt x="4790716" y="-68535"/>
                  <a:pt x="5142869" y="96724"/>
                  <a:pt x="5336199" y="0"/>
                </a:cubicBezTo>
                <a:cubicBezTo>
                  <a:pt x="5529529" y="-96724"/>
                  <a:pt x="5696319" y="69745"/>
                  <a:pt x="5929110" y="0"/>
                </a:cubicBezTo>
                <a:cubicBezTo>
                  <a:pt x="6161901" y="-69745"/>
                  <a:pt x="6615396" y="96285"/>
                  <a:pt x="6865909" y="0"/>
                </a:cubicBezTo>
                <a:cubicBezTo>
                  <a:pt x="7116422" y="-96285"/>
                  <a:pt x="7103847" y="22980"/>
                  <a:pt x="7286876" y="0"/>
                </a:cubicBezTo>
                <a:cubicBezTo>
                  <a:pt x="7469905" y="-22980"/>
                  <a:pt x="7583565" y="39159"/>
                  <a:pt x="7707843" y="0"/>
                </a:cubicBezTo>
                <a:cubicBezTo>
                  <a:pt x="7832121" y="-39159"/>
                  <a:pt x="8274250" y="73764"/>
                  <a:pt x="8472698" y="0"/>
                </a:cubicBezTo>
                <a:cubicBezTo>
                  <a:pt x="8671146" y="-73764"/>
                  <a:pt x="8713177" y="27352"/>
                  <a:pt x="8893665" y="0"/>
                </a:cubicBezTo>
                <a:cubicBezTo>
                  <a:pt x="9074153" y="-27352"/>
                  <a:pt x="9512017" y="95907"/>
                  <a:pt x="9830464" y="0"/>
                </a:cubicBezTo>
                <a:cubicBezTo>
                  <a:pt x="10148911" y="-95907"/>
                  <a:pt x="10534696" y="106048"/>
                  <a:pt x="10767264" y="0"/>
                </a:cubicBezTo>
                <a:cubicBezTo>
                  <a:pt x="10999832" y="-106048"/>
                  <a:pt x="11163288" y="32286"/>
                  <a:pt x="11360175" y="0"/>
                </a:cubicBezTo>
                <a:cubicBezTo>
                  <a:pt x="11557062" y="-32286"/>
                  <a:pt x="11645318" y="35839"/>
                  <a:pt x="11781142" y="0"/>
                </a:cubicBezTo>
                <a:cubicBezTo>
                  <a:pt x="11916966" y="-35839"/>
                  <a:pt x="11824031" y="3493"/>
                  <a:pt x="11858220" y="0"/>
                </a:cubicBezTo>
                <a:cubicBezTo>
                  <a:pt x="11892409" y="-3493"/>
                  <a:pt x="12031776" y="719"/>
                  <a:pt x="12107243" y="0"/>
                </a:cubicBezTo>
                <a:cubicBezTo>
                  <a:pt x="12182710" y="-719"/>
                  <a:pt x="12267044" y="1623"/>
                  <a:pt x="12356265" y="0"/>
                </a:cubicBezTo>
                <a:cubicBezTo>
                  <a:pt x="12445486" y="-1623"/>
                  <a:pt x="12638319" y="22577"/>
                  <a:pt x="12777232" y="0"/>
                </a:cubicBezTo>
                <a:cubicBezTo>
                  <a:pt x="12916145" y="-22577"/>
                  <a:pt x="13282239" y="60535"/>
                  <a:pt x="13714031" y="0"/>
                </a:cubicBezTo>
                <a:cubicBezTo>
                  <a:pt x="14145823" y="-60535"/>
                  <a:pt x="14170164" y="8111"/>
                  <a:pt x="14306942" y="0"/>
                </a:cubicBezTo>
                <a:cubicBezTo>
                  <a:pt x="14443720" y="-8111"/>
                  <a:pt x="14627423" y="30864"/>
                  <a:pt x="14727909" y="0"/>
                </a:cubicBezTo>
                <a:cubicBezTo>
                  <a:pt x="14828395" y="-30864"/>
                  <a:pt x="14785113" y="5399"/>
                  <a:pt x="14804988" y="0"/>
                </a:cubicBezTo>
                <a:cubicBezTo>
                  <a:pt x="14824863" y="-5399"/>
                  <a:pt x="14848100" y="8173"/>
                  <a:pt x="14882066" y="0"/>
                </a:cubicBezTo>
                <a:cubicBezTo>
                  <a:pt x="14916032" y="-8173"/>
                  <a:pt x="15391808" y="62397"/>
                  <a:pt x="15646921" y="0"/>
                </a:cubicBezTo>
                <a:cubicBezTo>
                  <a:pt x="15902034" y="-62397"/>
                  <a:pt x="15776976" y="29365"/>
                  <a:pt x="15895944" y="0"/>
                </a:cubicBezTo>
                <a:cubicBezTo>
                  <a:pt x="16014912" y="-29365"/>
                  <a:pt x="16827048" y="144575"/>
                  <a:pt x="17194419" y="0"/>
                </a:cubicBezTo>
                <a:cubicBezTo>
                  <a:pt x="17228689" y="137510"/>
                  <a:pt x="17176907" y="160484"/>
                  <a:pt x="17194419" y="316702"/>
                </a:cubicBezTo>
                <a:cubicBezTo>
                  <a:pt x="17211931" y="472920"/>
                  <a:pt x="17158193" y="542533"/>
                  <a:pt x="17194419" y="646331"/>
                </a:cubicBezTo>
                <a:cubicBezTo>
                  <a:pt x="16885094" y="684890"/>
                  <a:pt x="16659718" y="567996"/>
                  <a:pt x="16429564" y="646331"/>
                </a:cubicBezTo>
                <a:cubicBezTo>
                  <a:pt x="16199411" y="724666"/>
                  <a:pt x="16388334" y="642474"/>
                  <a:pt x="16352485" y="646331"/>
                </a:cubicBezTo>
                <a:cubicBezTo>
                  <a:pt x="16316636" y="650188"/>
                  <a:pt x="16188300" y="624800"/>
                  <a:pt x="16103463" y="646331"/>
                </a:cubicBezTo>
                <a:cubicBezTo>
                  <a:pt x="16018626" y="667862"/>
                  <a:pt x="15517617" y="607010"/>
                  <a:pt x="15338608" y="646331"/>
                </a:cubicBezTo>
                <a:cubicBezTo>
                  <a:pt x="15159599" y="685652"/>
                  <a:pt x="15183516" y="638699"/>
                  <a:pt x="15089585" y="646331"/>
                </a:cubicBezTo>
                <a:cubicBezTo>
                  <a:pt x="14995654" y="653963"/>
                  <a:pt x="15033293" y="641948"/>
                  <a:pt x="15012507" y="646331"/>
                </a:cubicBezTo>
                <a:cubicBezTo>
                  <a:pt x="14991721" y="650714"/>
                  <a:pt x="14820221" y="638648"/>
                  <a:pt x="14763484" y="646331"/>
                </a:cubicBezTo>
                <a:cubicBezTo>
                  <a:pt x="14706747" y="654014"/>
                  <a:pt x="14547044" y="632366"/>
                  <a:pt x="14342517" y="646331"/>
                </a:cubicBezTo>
                <a:cubicBezTo>
                  <a:pt x="14137990" y="660296"/>
                  <a:pt x="13912111" y="624195"/>
                  <a:pt x="13749606" y="646331"/>
                </a:cubicBezTo>
                <a:cubicBezTo>
                  <a:pt x="13587101" y="668467"/>
                  <a:pt x="13594259" y="630348"/>
                  <a:pt x="13500583" y="646331"/>
                </a:cubicBezTo>
                <a:cubicBezTo>
                  <a:pt x="13406907" y="662314"/>
                  <a:pt x="12915956" y="555275"/>
                  <a:pt x="12563784" y="646331"/>
                </a:cubicBezTo>
                <a:cubicBezTo>
                  <a:pt x="12211612" y="737387"/>
                  <a:pt x="12255879" y="636899"/>
                  <a:pt x="11970873" y="646331"/>
                </a:cubicBezTo>
                <a:cubicBezTo>
                  <a:pt x="11685867" y="655763"/>
                  <a:pt x="11494445" y="603900"/>
                  <a:pt x="11034074" y="646331"/>
                </a:cubicBezTo>
                <a:cubicBezTo>
                  <a:pt x="10573703" y="688762"/>
                  <a:pt x="10543837" y="610867"/>
                  <a:pt x="10269219" y="646331"/>
                </a:cubicBezTo>
                <a:cubicBezTo>
                  <a:pt x="9994602" y="681795"/>
                  <a:pt x="9993894" y="610213"/>
                  <a:pt x="9848252" y="646331"/>
                </a:cubicBezTo>
                <a:cubicBezTo>
                  <a:pt x="9702610" y="682449"/>
                  <a:pt x="9313212" y="556174"/>
                  <a:pt x="9083397" y="646331"/>
                </a:cubicBezTo>
                <a:cubicBezTo>
                  <a:pt x="8853583" y="736488"/>
                  <a:pt x="8951127" y="640067"/>
                  <a:pt x="8834374" y="646331"/>
                </a:cubicBezTo>
                <a:cubicBezTo>
                  <a:pt x="8717621" y="652595"/>
                  <a:pt x="8400738" y="576837"/>
                  <a:pt x="8241463" y="646331"/>
                </a:cubicBezTo>
                <a:cubicBezTo>
                  <a:pt x="8082188" y="715825"/>
                  <a:pt x="8181943" y="642162"/>
                  <a:pt x="8164384" y="646331"/>
                </a:cubicBezTo>
                <a:cubicBezTo>
                  <a:pt x="8146825" y="650500"/>
                  <a:pt x="7645463" y="559581"/>
                  <a:pt x="7227585" y="646331"/>
                </a:cubicBezTo>
                <a:cubicBezTo>
                  <a:pt x="6809707" y="733081"/>
                  <a:pt x="6897726" y="620000"/>
                  <a:pt x="6634674" y="646331"/>
                </a:cubicBezTo>
                <a:cubicBezTo>
                  <a:pt x="6371622" y="672662"/>
                  <a:pt x="6134624" y="569160"/>
                  <a:pt x="5697875" y="646331"/>
                </a:cubicBezTo>
                <a:cubicBezTo>
                  <a:pt x="5261126" y="723502"/>
                  <a:pt x="5435749" y="611766"/>
                  <a:pt x="5276908" y="646331"/>
                </a:cubicBezTo>
                <a:cubicBezTo>
                  <a:pt x="5118067" y="680896"/>
                  <a:pt x="5121455" y="621901"/>
                  <a:pt x="5027885" y="646331"/>
                </a:cubicBezTo>
                <a:cubicBezTo>
                  <a:pt x="4934315" y="670761"/>
                  <a:pt x="4706429" y="618901"/>
                  <a:pt x="4434974" y="646331"/>
                </a:cubicBezTo>
                <a:cubicBezTo>
                  <a:pt x="4163519" y="673761"/>
                  <a:pt x="3850724" y="598396"/>
                  <a:pt x="3670119" y="646331"/>
                </a:cubicBezTo>
                <a:cubicBezTo>
                  <a:pt x="3489515" y="694266"/>
                  <a:pt x="2975626" y="636964"/>
                  <a:pt x="2733320" y="646331"/>
                </a:cubicBezTo>
                <a:cubicBezTo>
                  <a:pt x="2491014" y="655698"/>
                  <a:pt x="2309376" y="592690"/>
                  <a:pt x="1968465" y="646331"/>
                </a:cubicBezTo>
                <a:cubicBezTo>
                  <a:pt x="1627555" y="699972"/>
                  <a:pt x="1455821" y="554475"/>
                  <a:pt x="1031665" y="646331"/>
                </a:cubicBezTo>
                <a:cubicBezTo>
                  <a:pt x="607509" y="738187"/>
                  <a:pt x="475495" y="555821"/>
                  <a:pt x="0" y="646331"/>
                </a:cubicBezTo>
                <a:cubicBezTo>
                  <a:pt x="-21466" y="538356"/>
                  <a:pt x="30310" y="410588"/>
                  <a:pt x="0" y="336092"/>
                </a:cubicBezTo>
                <a:cubicBezTo>
                  <a:pt x="-30310" y="261596"/>
                  <a:pt x="25192" y="115710"/>
                  <a:pt x="0" y="0"/>
                </a:cubicBezTo>
                <a:close/>
              </a:path>
            </a:pathLst>
          </a:custGeom>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Tenemos que recorrer de 0 a n (no sabemos el fin y el archivo puede venir vacío)</a:t>
            </a:r>
            <a:endParaRPr lang="es-ES_tradnl" sz="3600" dirty="0">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72C22D0A-407C-94FF-1B37-C5AC919A49E7}"/>
              </a:ext>
            </a:extLst>
          </p:cNvPr>
          <p:cNvSpPr/>
          <p:nvPr/>
        </p:nvSpPr>
        <p:spPr>
          <a:xfrm>
            <a:off x="10192672" y="6862981"/>
            <a:ext cx="8500544" cy="1200329"/>
          </a:xfrm>
          <a:custGeom>
            <a:avLst/>
            <a:gdLst>
              <a:gd name="connsiteX0" fmla="*/ 0 w 8500544"/>
              <a:gd name="connsiteY0" fmla="*/ 0 h 1200329"/>
              <a:gd name="connsiteX1" fmla="*/ 311687 w 8500544"/>
              <a:gd name="connsiteY1" fmla="*/ 0 h 1200329"/>
              <a:gd name="connsiteX2" fmla="*/ 963395 w 8500544"/>
              <a:gd name="connsiteY2" fmla="*/ 0 h 1200329"/>
              <a:gd name="connsiteX3" fmla="*/ 1275082 w 8500544"/>
              <a:gd name="connsiteY3" fmla="*/ 0 h 1200329"/>
              <a:gd name="connsiteX4" fmla="*/ 1586768 w 8500544"/>
              <a:gd name="connsiteY4" fmla="*/ 0 h 1200329"/>
              <a:gd name="connsiteX5" fmla="*/ 2323482 w 8500544"/>
              <a:gd name="connsiteY5" fmla="*/ 0 h 1200329"/>
              <a:gd name="connsiteX6" fmla="*/ 2890185 w 8500544"/>
              <a:gd name="connsiteY6" fmla="*/ 0 h 1200329"/>
              <a:gd name="connsiteX7" fmla="*/ 3201872 w 8500544"/>
              <a:gd name="connsiteY7" fmla="*/ 0 h 1200329"/>
              <a:gd name="connsiteX8" fmla="*/ 3768575 w 8500544"/>
              <a:gd name="connsiteY8" fmla="*/ 0 h 1200329"/>
              <a:gd name="connsiteX9" fmla="*/ 4505288 w 8500544"/>
              <a:gd name="connsiteY9" fmla="*/ 0 h 1200329"/>
              <a:gd name="connsiteX10" fmla="*/ 4986986 w 8500544"/>
              <a:gd name="connsiteY10" fmla="*/ 0 h 1200329"/>
              <a:gd name="connsiteX11" fmla="*/ 5468683 w 8500544"/>
              <a:gd name="connsiteY11" fmla="*/ 0 h 1200329"/>
              <a:gd name="connsiteX12" fmla="*/ 6035386 w 8500544"/>
              <a:gd name="connsiteY12" fmla="*/ 0 h 1200329"/>
              <a:gd name="connsiteX13" fmla="*/ 6687095 w 8500544"/>
              <a:gd name="connsiteY13" fmla="*/ 0 h 1200329"/>
              <a:gd name="connsiteX14" fmla="*/ 7338803 w 8500544"/>
              <a:gd name="connsiteY14" fmla="*/ 0 h 1200329"/>
              <a:gd name="connsiteX15" fmla="*/ 7990511 w 8500544"/>
              <a:gd name="connsiteY15" fmla="*/ 0 h 1200329"/>
              <a:gd name="connsiteX16" fmla="*/ 8500544 w 8500544"/>
              <a:gd name="connsiteY16" fmla="*/ 0 h 1200329"/>
              <a:gd name="connsiteX17" fmla="*/ 8500544 w 8500544"/>
              <a:gd name="connsiteY17" fmla="*/ 400110 h 1200329"/>
              <a:gd name="connsiteX18" fmla="*/ 8500544 w 8500544"/>
              <a:gd name="connsiteY18" fmla="*/ 800219 h 1200329"/>
              <a:gd name="connsiteX19" fmla="*/ 8500544 w 8500544"/>
              <a:gd name="connsiteY19" fmla="*/ 1200329 h 1200329"/>
              <a:gd name="connsiteX20" fmla="*/ 7763830 w 8500544"/>
              <a:gd name="connsiteY20" fmla="*/ 1200329 h 1200329"/>
              <a:gd name="connsiteX21" fmla="*/ 7197127 w 8500544"/>
              <a:gd name="connsiteY21" fmla="*/ 1200329 h 1200329"/>
              <a:gd name="connsiteX22" fmla="*/ 6715430 w 8500544"/>
              <a:gd name="connsiteY22" fmla="*/ 1200329 h 1200329"/>
              <a:gd name="connsiteX23" fmla="*/ 6233732 w 8500544"/>
              <a:gd name="connsiteY23" fmla="*/ 1200329 h 1200329"/>
              <a:gd name="connsiteX24" fmla="*/ 5752035 w 8500544"/>
              <a:gd name="connsiteY24" fmla="*/ 1200329 h 1200329"/>
              <a:gd name="connsiteX25" fmla="*/ 5270337 w 8500544"/>
              <a:gd name="connsiteY25" fmla="*/ 1200329 h 1200329"/>
              <a:gd name="connsiteX26" fmla="*/ 4618629 w 8500544"/>
              <a:gd name="connsiteY26" fmla="*/ 1200329 h 1200329"/>
              <a:gd name="connsiteX27" fmla="*/ 4051926 w 8500544"/>
              <a:gd name="connsiteY27" fmla="*/ 1200329 h 1200329"/>
              <a:gd name="connsiteX28" fmla="*/ 3740239 w 8500544"/>
              <a:gd name="connsiteY28" fmla="*/ 1200329 h 1200329"/>
              <a:gd name="connsiteX29" fmla="*/ 3258542 w 8500544"/>
              <a:gd name="connsiteY29" fmla="*/ 1200329 h 1200329"/>
              <a:gd name="connsiteX30" fmla="*/ 2606833 w 8500544"/>
              <a:gd name="connsiteY30" fmla="*/ 1200329 h 1200329"/>
              <a:gd name="connsiteX31" fmla="*/ 2210141 w 8500544"/>
              <a:gd name="connsiteY31" fmla="*/ 1200329 h 1200329"/>
              <a:gd name="connsiteX32" fmla="*/ 1473428 w 8500544"/>
              <a:gd name="connsiteY32" fmla="*/ 1200329 h 1200329"/>
              <a:gd name="connsiteX33" fmla="*/ 736714 w 8500544"/>
              <a:gd name="connsiteY33" fmla="*/ 1200329 h 1200329"/>
              <a:gd name="connsiteX34" fmla="*/ 0 w 8500544"/>
              <a:gd name="connsiteY34" fmla="*/ 1200329 h 1200329"/>
              <a:gd name="connsiteX35" fmla="*/ 0 w 8500544"/>
              <a:gd name="connsiteY35" fmla="*/ 776213 h 1200329"/>
              <a:gd name="connsiteX36" fmla="*/ 0 w 8500544"/>
              <a:gd name="connsiteY36" fmla="*/ 376103 h 1200329"/>
              <a:gd name="connsiteX37" fmla="*/ 0 w 8500544"/>
              <a:gd name="connsiteY3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00544" h="1200329" fill="none" extrusionOk="0">
                <a:moveTo>
                  <a:pt x="0" y="0"/>
                </a:moveTo>
                <a:cubicBezTo>
                  <a:pt x="150287" y="-22806"/>
                  <a:pt x="165742" y="15378"/>
                  <a:pt x="311687" y="0"/>
                </a:cubicBezTo>
                <a:cubicBezTo>
                  <a:pt x="457632" y="-15378"/>
                  <a:pt x="660367" y="74412"/>
                  <a:pt x="963395" y="0"/>
                </a:cubicBezTo>
                <a:cubicBezTo>
                  <a:pt x="1266423" y="-74412"/>
                  <a:pt x="1149210" y="22711"/>
                  <a:pt x="1275082" y="0"/>
                </a:cubicBezTo>
                <a:cubicBezTo>
                  <a:pt x="1400954" y="-22711"/>
                  <a:pt x="1497641" y="17133"/>
                  <a:pt x="1586768" y="0"/>
                </a:cubicBezTo>
                <a:cubicBezTo>
                  <a:pt x="1675895" y="-17133"/>
                  <a:pt x="2015035" y="16986"/>
                  <a:pt x="2323482" y="0"/>
                </a:cubicBezTo>
                <a:cubicBezTo>
                  <a:pt x="2631929" y="-16986"/>
                  <a:pt x="2621344" y="52685"/>
                  <a:pt x="2890185" y="0"/>
                </a:cubicBezTo>
                <a:cubicBezTo>
                  <a:pt x="3159026" y="-52685"/>
                  <a:pt x="3071190" y="34137"/>
                  <a:pt x="3201872" y="0"/>
                </a:cubicBezTo>
                <a:cubicBezTo>
                  <a:pt x="3332554" y="-34137"/>
                  <a:pt x="3503307" y="58083"/>
                  <a:pt x="3768575" y="0"/>
                </a:cubicBezTo>
                <a:cubicBezTo>
                  <a:pt x="4033843" y="-58083"/>
                  <a:pt x="4322646" y="47861"/>
                  <a:pt x="4505288" y="0"/>
                </a:cubicBezTo>
                <a:cubicBezTo>
                  <a:pt x="4687930" y="-47861"/>
                  <a:pt x="4889319" y="57565"/>
                  <a:pt x="4986986" y="0"/>
                </a:cubicBezTo>
                <a:cubicBezTo>
                  <a:pt x="5084653" y="-57565"/>
                  <a:pt x="5345179" y="35531"/>
                  <a:pt x="5468683" y="0"/>
                </a:cubicBezTo>
                <a:cubicBezTo>
                  <a:pt x="5592187" y="-35531"/>
                  <a:pt x="5805704" y="35615"/>
                  <a:pt x="6035386" y="0"/>
                </a:cubicBezTo>
                <a:cubicBezTo>
                  <a:pt x="6265068" y="-35615"/>
                  <a:pt x="6441418" y="67917"/>
                  <a:pt x="6687095" y="0"/>
                </a:cubicBezTo>
                <a:cubicBezTo>
                  <a:pt x="6932772" y="-67917"/>
                  <a:pt x="7069825" y="68635"/>
                  <a:pt x="7338803" y="0"/>
                </a:cubicBezTo>
                <a:cubicBezTo>
                  <a:pt x="7607781" y="-68635"/>
                  <a:pt x="7687220" y="63798"/>
                  <a:pt x="7990511" y="0"/>
                </a:cubicBezTo>
                <a:cubicBezTo>
                  <a:pt x="8293802" y="-63798"/>
                  <a:pt x="8323652" y="39805"/>
                  <a:pt x="8500544" y="0"/>
                </a:cubicBezTo>
                <a:cubicBezTo>
                  <a:pt x="8538728" y="156202"/>
                  <a:pt x="8466996" y="236395"/>
                  <a:pt x="8500544" y="400110"/>
                </a:cubicBezTo>
                <a:cubicBezTo>
                  <a:pt x="8534092" y="563825"/>
                  <a:pt x="8460429" y="601169"/>
                  <a:pt x="8500544" y="800219"/>
                </a:cubicBezTo>
                <a:cubicBezTo>
                  <a:pt x="8540659" y="999269"/>
                  <a:pt x="8460003" y="1109783"/>
                  <a:pt x="8500544" y="1200329"/>
                </a:cubicBezTo>
                <a:cubicBezTo>
                  <a:pt x="8293978" y="1243163"/>
                  <a:pt x="8087059" y="1125167"/>
                  <a:pt x="7763830" y="1200329"/>
                </a:cubicBezTo>
                <a:cubicBezTo>
                  <a:pt x="7440601" y="1275491"/>
                  <a:pt x="7447008" y="1197455"/>
                  <a:pt x="7197127" y="1200329"/>
                </a:cubicBezTo>
                <a:cubicBezTo>
                  <a:pt x="6947246" y="1203203"/>
                  <a:pt x="6873766" y="1173821"/>
                  <a:pt x="6715430" y="1200329"/>
                </a:cubicBezTo>
                <a:cubicBezTo>
                  <a:pt x="6557094" y="1226837"/>
                  <a:pt x="6395080" y="1190810"/>
                  <a:pt x="6233732" y="1200329"/>
                </a:cubicBezTo>
                <a:cubicBezTo>
                  <a:pt x="6072384" y="1209848"/>
                  <a:pt x="5929996" y="1172192"/>
                  <a:pt x="5752035" y="1200329"/>
                </a:cubicBezTo>
                <a:cubicBezTo>
                  <a:pt x="5574074" y="1228466"/>
                  <a:pt x="5405912" y="1200090"/>
                  <a:pt x="5270337" y="1200329"/>
                </a:cubicBezTo>
                <a:cubicBezTo>
                  <a:pt x="5134762" y="1200568"/>
                  <a:pt x="4896682" y="1138983"/>
                  <a:pt x="4618629" y="1200329"/>
                </a:cubicBezTo>
                <a:cubicBezTo>
                  <a:pt x="4340576" y="1261675"/>
                  <a:pt x="4175573" y="1173487"/>
                  <a:pt x="4051926" y="1200329"/>
                </a:cubicBezTo>
                <a:cubicBezTo>
                  <a:pt x="3928279" y="1227171"/>
                  <a:pt x="3828312" y="1163760"/>
                  <a:pt x="3740239" y="1200329"/>
                </a:cubicBezTo>
                <a:cubicBezTo>
                  <a:pt x="3652166" y="1236898"/>
                  <a:pt x="3402607" y="1199891"/>
                  <a:pt x="3258542" y="1200329"/>
                </a:cubicBezTo>
                <a:cubicBezTo>
                  <a:pt x="3114477" y="1200767"/>
                  <a:pt x="2829048" y="1197674"/>
                  <a:pt x="2606833" y="1200329"/>
                </a:cubicBezTo>
                <a:cubicBezTo>
                  <a:pt x="2384618" y="1202984"/>
                  <a:pt x="2388605" y="1196257"/>
                  <a:pt x="2210141" y="1200329"/>
                </a:cubicBezTo>
                <a:cubicBezTo>
                  <a:pt x="2031677" y="1204401"/>
                  <a:pt x="1658349" y="1128436"/>
                  <a:pt x="1473428" y="1200329"/>
                </a:cubicBezTo>
                <a:cubicBezTo>
                  <a:pt x="1288507" y="1272222"/>
                  <a:pt x="1056934" y="1134508"/>
                  <a:pt x="736714" y="1200329"/>
                </a:cubicBezTo>
                <a:cubicBezTo>
                  <a:pt x="416494" y="1266150"/>
                  <a:pt x="257122" y="1175778"/>
                  <a:pt x="0" y="1200329"/>
                </a:cubicBezTo>
                <a:cubicBezTo>
                  <a:pt x="-45867" y="1044915"/>
                  <a:pt x="16021" y="907434"/>
                  <a:pt x="0" y="776213"/>
                </a:cubicBezTo>
                <a:cubicBezTo>
                  <a:pt x="-16021" y="644992"/>
                  <a:pt x="14628" y="543238"/>
                  <a:pt x="0" y="376103"/>
                </a:cubicBezTo>
                <a:cubicBezTo>
                  <a:pt x="-14628" y="208968"/>
                  <a:pt x="13982" y="129532"/>
                  <a:pt x="0" y="0"/>
                </a:cubicBezTo>
                <a:close/>
              </a:path>
              <a:path w="8500544" h="1200329" stroke="0" extrusionOk="0">
                <a:moveTo>
                  <a:pt x="0" y="0"/>
                </a:moveTo>
                <a:cubicBezTo>
                  <a:pt x="144781" y="-36942"/>
                  <a:pt x="362761" y="44772"/>
                  <a:pt x="481697" y="0"/>
                </a:cubicBezTo>
                <a:cubicBezTo>
                  <a:pt x="600633" y="-44772"/>
                  <a:pt x="659543" y="7668"/>
                  <a:pt x="793384" y="0"/>
                </a:cubicBezTo>
                <a:cubicBezTo>
                  <a:pt x="927225" y="-7668"/>
                  <a:pt x="1346881" y="5498"/>
                  <a:pt x="1530098" y="0"/>
                </a:cubicBezTo>
                <a:cubicBezTo>
                  <a:pt x="1713315" y="-5498"/>
                  <a:pt x="1890614" y="53943"/>
                  <a:pt x="2011795" y="0"/>
                </a:cubicBezTo>
                <a:cubicBezTo>
                  <a:pt x="2132976" y="-53943"/>
                  <a:pt x="2375167" y="30205"/>
                  <a:pt x="2493493" y="0"/>
                </a:cubicBezTo>
                <a:cubicBezTo>
                  <a:pt x="2611819" y="-30205"/>
                  <a:pt x="2894242" y="1098"/>
                  <a:pt x="3230207" y="0"/>
                </a:cubicBezTo>
                <a:cubicBezTo>
                  <a:pt x="3566172" y="-1098"/>
                  <a:pt x="3430070" y="18063"/>
                  <a:pt x="3626899" y="0"/>
                </a:cubicBezTo>
                <a:cubicBezTo>
                  <a:pt x="3823728" y="-18063"/>
                  <a:pt x="4071900" y="59440"/>
                  <a:pt x="4363613" y="0"/>
                </a:cubicBezTo>
                <a:cubicBezTo>
                  <a:pt x="4655326" y="-59440"/>
                  <a:pt x="4796830" y="85638"/>
                  <a:pt x="5100326" y="0"/>
                </a:cubicBezTo>
                <a:cubicBezTo>
                  <a:pt x="5403822" y="-85638"/>
                  <a:pt x="5396524" y="15624"/>
                  <a:pt x="5667029" y="0"/>
                </a:cubicBezTo>
                <a:cubicBezTo>
                  <a:pt x="5937534" y="-15624"/>
                  <a:pt x="6206565" y="44209"/>
                  <a:pt x="6403743" y="0"/>
                </a:cubicBezTo>
                <a:cubicBezTo>
                  <a:pt x="6600921" y="-44209"/>
                  <a:pt x="6767461" y="36490"/>
                  <a:pt x="6885441" y="0"/>
                </a:cubicBezTo>
                <a:cubicBezTo>
                  <a:pt x="7003421" y="-36490"/>
                  <a:pt x="7217199" y="50753"/>
                  <a:pt x="7367138" y="0"/>
                </a:cubicBezTo>
                <a:cubicBezTo>
                  <a:pt x="7517077" y="-50753"/>
                  <a:pt x="7707793" y="39486"/>
                  <a:pt x="8018847" y="0"/>
                </a:cubicBezTo>
                <a:cubicBezTo>
                  <a:pt x="8329901" y="-39486"/>
                  <a:pt x="8381127" y="57483"/>
                  <a:pt x="8500544" y="0"/>
                </a:cubicBezTo>
                <a:cubicBezTo>
                  <a:pt x="8527667" y="116019"/>
                  <a:pt x="8465355" y="260745"/>
                  <a:pt x="8500544" y="424116"/>
                </a:cubicBezTo>
                <a:cubicBezTo>
                  <a:pt x="8535733" y="587487"/>
                  <a:pt x="8465084" y="691086"/>
                  <a:pt x="8500544" y="836229"/>
                </a:cubicBezTo>
                <a:cubicBezTo>
                  <a:pt x="8536004" y="981372"/>
                  <a:pt x="8484347" y="1047933"/>
                  <a:pt x="8500544" y="1200329"/>
                </a:cubicBezTo>
                <a:cubicBezTo>
                  <a:pt x="8205945" y="1275582"/>
                  <a:pt x="8171370" y="1149723"/>
                  <a:pt x="7848836" y="1200329"/>
                </a:cubicBezTo>
                <a:cubicBezTo>
                  <a:pt x="7526302" y="1250935"/>
                  <a:pt x="7611429" y="1192118"/>
                  <a:pt x="7452144" y="1200329"/>
                </a:cubicBezTo>
                <a:cubicBezTo>
                  <a:pt x="7292859" y="1208540"/>
                  <a:pt x="6996047" y="1136955"/>
                  <a:pt x="6715430" y="1200329"/>
                </a:cubicBezTo>
                <a:cubicBezTo>
                  <a:pt x="6434813" y="1263703"/>
                  <a:pt x="6319688" y="1176641"/>
                  <a:pt x="6148727" y="1200329"/>
                </a:cubicBezTo>
                <a:cubicBezTo>
                  <a:pt x="5977766" y="1224017"/>
                  <a:pt x="5922450" y="1167817"/>
                  <a:pt x="5752035" y="1200329"/>
                </a:cubicBezTo>
                <a:cubicBezTo>
                  <a:pt x="5581620" y="1232841"/>
                  <a:pt x="5398551" y="1145167"/>
                  <a:pt x="5185332" y="1200329"/>
                </a:cubicBezTo>
                <a:cubicBezTo>
                  <a:pt x="4972113" y="1255491"/>
                  <a:pt x="4942374" y="1171136"/>
                  <a:pt x="4873645" y="1200329"/>
                </a:cubicBezTo>
                <a:cubicBezTo>
                  <a:pt x="4804916" y="1229522"/>
                  <a:pt x="4667359" y="1174564"/>
                  <a:pt x="4561959" y="1200329"/>
                </a:cubicBezTo>
                <a:cubicBezTo>
                  <a:pt x="4456559" y="1226094"/>
                  <a:pt x="4269096" y="1171913"/>
                  <a:pt x="3995256" y="1200329"/>
                </a:cubicBezTo>
                <a:cubicBezTo>
                  <a:pt x="3721416" y="1228745"/>
                  <a:pt x="3782218" y="1183128"/>
                  <a:pt x="3598564" y="1200329"/>
                </a:cubicBezTo>
                <a:cubicBezTo>
                  <a:pt x="3414910" y="1217530"/>
                  <a:pt x="3138722" y="1178310"/>
                  <a:pt x="2946855" y="1200329"/>
                </a:cubicBezTo>
                <a:cubicBezTo>
                  <a:pt x="2754988" y="1222348"/>
                  <a:pt x="2668505" y="1181065"/>
                  <a:pt x="2550163" y="1200329"/>
                </a:cubicBezTo>
                <a:cubicBezTo>
                  <a:pt x="2431821" y="1219593"/>
                  <a:pt x="2094700" y="1130788"/>
                  <a:pt x="1898455" y="1200329"/>
                </a:cubicBezTo>
                <a:cubicBezTo>
                  <a:pt x="1702210" y="1269870"/>
                  <a:pt x="1675645" y="1181901"/>
                  <a:pt x="1586768" y="1200329"/>
                </a:cubicBezTo>
                <a:cubicBezTo>
                  <a:pt x="1497891" y="1218757"/>
                  <a:pt x="1214460" y="1183635"/>
                  <a:pt x="935060" y="1200329"/>
                </a:cubicBezTo>
                <a:cubicBezTo>
                  <a:pt x="655660" y="1217023"/>
                  <a:pt x="719599" y="1174020"/>
                  <a:pt x="538368" y="1200329"/>
                </a:cubicBezTo>
                <a:cubicBezTo>
                  <a:pt x="357137" y="1226638"/>
                  <a:pt x="266696" y="1151752"/>
                  <a:pt x="0" y="1200329"/>
                </a:cubicBezTo>
                <a:cubicBezTo>
                  <a:pt x="-13719" y="1060500"/>
                  <a:pt x="11821" y="940040"/>
                  <a:pt x="0" y="824226"/>
                </a:cubicBezTo>
                <a:cubicBezTo>
                  <a:pt x="-11821" y="708412"/>
                  <a:pt x="26203" y="589145"/>
                  <a:pt x="0" y="400110"/>
                </a:cubicBezTo>
                <a:cubicBezTo>
                  <a:pt x="-26203" y="211075"/>
                  <a:pt x="4682" y="186985"/>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Se requiere saber cuántas F (femenino) existen en el archivo</a:t>
            </a:r>
            <a:endParaRPr lang="es-ES_tradnl" sz="3600" dirty="0">
              <a:latin typeface="Arial" panose="020B0604020202020204" pitchFamily="34" charset="0"/>
              <a:cs typeface="Arial" panose="020B0604020202020204" pitchFamily="34" charset="0"/>
            </a:endParaRPr>
          </a:p>
        </p:txBody>
      </p:sp>
      <p:sp>
        <p:nvSpPr>
          <p:cNvPr id="12" name="Rectángulo 11">
            <a:extLst>
              <a:ext uri="{FF2B5EF4-FFF2-40B4-BE49-F238E27FC236}">
                <a16:creationId xmlns:a16="http://schemas.microsoft.com/office/drawing/2014/main" id="{486B74AD-5F98-AD63-2138-FE8C0E7A7F67}"/>
              </a:ext>
            </a:extLst>
          </p:cNvPr>
          <p:cNvSpPr/>
          <p:nvPr/>
        </p:nvSpPr>
        <p:spPr>
          <a:xfrm>
            <a:off x="1360672" y="8427459"/>
            <a:ext cx="13082272" cy="1200329"/>
          </a:xfrm>
          <a:custGeom>
            <a:avLst/>
            <a:gdLst>
              <a:gd name="connsiteX0" fmla="*/ 0 w 13082272"/>
              <a:gd name="connsiteY0" fmla="*/ 0 h 1200329"/>
              <a:gd name="connsiteX1" fmla="*/ 725471 w 13082272"/>
              <a:gd name="connsiteY1" fmla="*/ 0 h 1200329"/>
              <a:gd name="connsiteX2" fmla="*/ 1450943 w 13082272"/>
              <a:gd name="connsiteY2" fmla="*/ 0 h 1200329"/>
              <a:gd name="connsiteX3" fmla="*/ 2045592 w 13082272"/>
              <a:gd name="connsiteY3" fmla="*/ 0 h 1200329"/>
              <a:gd name="connsiteX4" fmla="*/ 2640240 w 13082272"/>
              <a:gd name="connsiteY4" fmla="*/ 0 h 1200329"/>
              <a:gd name="connsiteX5" fmla="*/ 3234889 w 13082272"/>
              <a:gd name="connsiteY5" fmla="*/ 0 h 1200329"/>
              <a:gd name="connsiteX6" fmla="*/ 3437070 w 13082272"/>
              <a:gd name="connsiteY6" fmla="*/ 0 h 1200329"/>
              <a:gd name="connsiteX7" fmla="*/ 4162541 w 13082272"/>
              <a:gd name="connsiteY7" fmla="*/ 0 h 1200329"/>
              <a:gd name="connsiteX8" fmla="*/ 4364722 w 13082272"/>
              <a:gd name="connsiteY8" fmla="*/ 0 h 1200329"/>
              <a:gd name="connsiteX9" fmla="*/ 4959370 w 13082272"/>
              <a:gd name="connsiteY9" fmla="*/ 0 h 1200329"/>
              <a:gd name="connsiteX10" fmla="*/ 5815665 w 13082272"/>
              <a:gd name="connsiteY10" fmla="*/ 0 h 1200329"/>
              <a:gd name="connsiteX11" fmla="*/ 6671959 w 13082272"/>
              <a:gd name="connsiteY11" fmla="*/ 0 h 1200329"/>
              <a:gd name="connsiteX12" fmla="*/ 7397430 w 13082272"/>
              <a:gd name="connsiteY12" fmla="*/ 0 h 1200329"/>
              <a:gd name="connsiteX13" fmla="*/ 7861256 w 13082272"/>
              <a:gd name="connsiteY13" fmla="*/ 0 h 1200329"/>
              <a:gd name="connsiteX14" fmla="*/ 8063437 w 13082272"/>
              <a:gd name="connsiteY14" fmla="*/ 0 h 1200329"/>
              <a:gd name="connsiteX15" fmla="*/ 8527263 w 13082272"/>
              <a:gd name="connsiteY15" fmla="*/ 0 h 1200329"/>
              <a:gd name="connsiteX16" fmla="*/ 9252734 w 13082272"/>
              <a:gd name="connsiteY16" fmla="*/ 0 h 1200329"/>
              <a:gd name="connsiteX17" fmla="*/ 10109028 w 13082272"/>
              <a:gd name="connsiteY17" fmla="*/ 0 h 1200329"/>
              <a:gd name="connsiteX18" fmla="*/ 10311209 w 13082272"/>
              <a:gd name="connsiteY18" fmla="*/ 0 h 1200329"/>
              <a:gd name="connsiteX19" fmla="*/ 10513389 w 13082272"/>
              <a:gd name="connsiteY19" fmla="*/ 0 h 1200329"/>
              <a:gd name="connsiteX20" fmla="*/ 11369684 w 13082272"/>
              <a:gd name="connsiteY20" fmla="*/ 0 h 1200329"/>
              <a:gd name="connsiteX21" fmla="*/ 11571864 w 13082272"/>
              <a:gd name="connsiteY21" fmla="*/ 0 h 1200329"/>
              <a:gd name="connsiteX22" fmla="*/ 12166513 w 13082272"/>
              <a:gd name="connsiteY22" fmla="*/ 0 h 1200329"/>
              <a:gd name="connsiteX23" fmla="*/ 12499516 w 13082272"/>
              <a:gd name="connsiteY23" fmla="*/ 0 h 1200329"/>
              <a:gd name="connsiteX24" fmla="*/ 13082272 w 13082272"/>
              <a:gd name="connsiteY24" fmla="*/ 0 h 1200329"/>
              <a:gd name="connsiteX25" fmla="*/ 13082272 w 13082272"/>
              <a:gd name="connsiteY25" fmla="*/ 376103 h 1200329"/>
              <a:gd name="connsiteX26" fmla="*/ 13082272 w 13082272"/>
              <a:gd name="connsiteY26" fmla="*/ 800219 h 1200329"/>
              <a:gd name="connsiteX27" fmla="*/ 13082272 w 13082272"/>
              <a:gd name="connsiteY27" fmla="*/ 1200329 h 1200329"/>
              <a:gd name="connsiteX28" fmla="*/ 12487623 w 13082272"/>
              <a:gd name="connsiteY28" fmla="*/ 1200329 h 1200329"/>
              <a:gd name="connsiteX29" fmla="*/ 11892975 w 13082272"/>
              <a:gd name="connsiteY29" fmla="*/ 1200329 h 1200329"/>
              <a:gd name="connsiteX30" fmla="*/ 11559971 w 13082272"/>
              <a:gd name="connsiteY30" fmla="*/ 1200329 h 1200329"/>
              <a:gd name="connsiteX31" fmla="*/ 10834500 w 13082272"/>
              <a:gd name="connsiteY31" fmla="*/ 1200329 h 1200329"/>
              <a:gd name="connsiteX32" fmla="*/ 9978206 w 13082272"/>
              <a:gd name="connsiteY32" fmla="*/ 1200329 h 1200329"/>
              <a:gd name="connsiteX33" fmla="*/ 9514380 w 13082272"/>
              <a:gd name="connsiteY33" fmla="*/ 1200329 h 1200329"/>
              <a:gd name="connsiteX34" fmla="*/ 8658085 w 13082272"/>
              <a:gd name="connsiteY34" fmla="*/ 1200329 h 1200329"/>
              <a:gd name="connsiteX35" fmla="*/ 8063437 w 13082272"/>
              <a:gd name="connsiteY35" fmla="*/ 1200329 h 1200329"/>
              <a:gd name="connsiteX36" fmla="*/ 7207143 w 13082272"/>
              <a:gd name="connsiteY36" fmla="*/ 1200329 h 1200329"/>
              <a:gd name="connsiteX37" fmla="*/ 6350848 w 13082272"/>
              <a:gd name="connsiteY37" fmla="*/ 1200329 h 1200329"/>
              <a:gd name="connsiteX38" fmla="*/ 6017845 w 13082272"/>
              <a:gd name="connsiteY38" fmla="*/ 1200329 h 1200329"/>
              <a:gd name="connsiteX39" fmla="*/ 5554019 w 13082272"/>
              <a:gd name="connsiteY39" fmla="*/ 1200329 h 1200329"/>
              <a:gd name="connsiteX40" fmla="*/ 4959370 w 13082272"/>
              <a:gd name="connsiteY40" fmla="*/ 1200329 h 1200329"/>
              <a:gd name="connsiteX41" fmla="*/ 4364722 w 13082272"/>
              <a:gd name="connsiteY41" fmla="*/ 1200329 h 1200329"/>
              <a:gd name="connsiteX42" fmla="*/ 3639250 w 13082272"/>
              <a:gd name="connsiteY42" fmla="*/ 1200329 h 1200329"/>
              <a:gd name="connsiteX43" fmla="*/ 3306247 w 13082272"/>
              <a:gd name="connsiteY43" fmla="*/ 1200329 h 1200329"/>
              <a:gd name="connsiteX44" fmla="*/ 2973244 w 13082272"/>
              <a:gd name="connsiteY44" fmla="*/ 1200329 h 1200329"/>
              <a:gd name="connsiteX45" fmla="*/ 2116949 w 13082272"/>
              <a:gd name="connsiteY45" fmla="*/ 1200329 h 1200329"/>
              <a:gd name="connsiteX46" fmla="*/ 1260655 w 13082272"/>
              <a:gd name="connsiteY46" fmla="*/ 1200329 h 1200329"/>
              <a:gd name="connsiteX47" fmla="*/ 666007 w 13082272"/>
              <a:gd name="connsiteY47" fmla="*/ 1200329 h 1200329"/>
              <a:gd name="connsiteX48" fmla="*/ 0 w 13082272"/>
              <a:gd name="connsiteY48" fmla="*/ 1200329 h 1200329"/>
              <a:gd name="connsiteX49" fmla="*/ 0 w 13082272"/>
              <a:gd name="connsiteY49" fmla="*/ 836229 h 1200329"/>
              <a:gd name="connsiteX50" fmla="*/ 0 w 13082272"/>
              <a:gd name="connsiteY50" fmla="*/ 436120 h 1200329"/>
              <a:gd name="connsiteX51" fmla="*/ 0 w 13082272"/>
              <a:gd name="connsiteY51"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082272" h="1200329" fill="none" extrusionOk="0">
                <a:moveTo>
                  <a:pt x="0" y="0"/>
                </a:moveTo>
                <a:cubicBezTo>
                  <a:pt x="154930" y="-29359"/>
                  <a:pt x="477515" y="26300"/>
                  <a:pt x="725471" y="0"/>
                </a:cubicBezTo>
                <a:cubicBezTo>
                  <a:pt x="973427" y="-26300"/>
                  <a:pt x="1177119" y="39735"/>
                  <a:pt x="1450943" y="0"/>
                </a:cubicBezTo>
                <a:cubicBezTo>
                  <a:pt x="1724767" y="-39735"/>
                  <a:pt x="1860938" y="21866"/>
                  <a:pt x="2045592" y="0"/>
                </a:cubicBezTo>
                <a:cubicBezTo>
                  <a:pt x="2230246" y="-21866"/>
                  <a:pt x="2435984" y="37367"/>
                  <a:pt x="2640240" y="0"/>
                </a:cubicBezTo>
                <a:cubicBezTo>
                  <a:pt x="2844496" y="-37367"/>
                  <a:pt x="2946237" y="52594"/>
                  <a:pt x="3234889" y="0"/>
                </a:cubicBezTo>
                <a:cubicBezTo>
                  <a:pt x="3523541" y="-52594"/>
                  <a:pt x="3385590" y="17007"/>
                  <a:pt x="3437070" y="0"/>
                </a:cubicBezTo>
                <a:cubicBezTo>
                  <a:pt x="3488550" y="-17007"/>
                  <a:pt x="4013587" y="55061"/>
                  <a:pt x="4162541" y="0"/>
                </a:cubicBezTo>
                <a:cubicBezTo>
                  <a:pt x="4311495" y="-55061"/>
                  <a:pt x="4310412" y="3418"/>
                  <a:pt x="4364722" y="0"/>
                </a:cubicBezTo>
                <a:cubicBezTo>
                  <a:pt x="4419032" y="-3418"/>
                  <a:pt x="4681379" y="33718"/>
                  <a:pt x="4959370" y="0"/>
                </a:cubicBezTo>
                <a:cubicBezTo>
                  <a:pt x="5237361" y="-33718"/>
                  <a:pt x="5459141" y="95696"/>
                  <a:pt x="5815665" y="0"/>
                </a:cubicBezTo>
                <a:cubicBezTo>
                  <a:pt x="6172189" y="-95696"/>
                  <a:pt x="6339198" y="98897"/>
                  <a:pt x="6671959" y="0"/>
                </a:cubicBezTo>
                <a:cubicBezTo>
                  <a:pt x="7004720" y="-98897"/>
                  <a:pt x="7149709" y="77853"/>
                  <a:pt x="7397430" y="0"/>
                </a:cubicBezTo>
                <a:cubicBezTo>
                  <a:pt x="7645151" y="-77853"/>
                  <a:pt x="7758800" y="50380"/>
                  <a:pt x="7861256" y="0"/>
                </a:cubicBezTo>
                <a:cubicBezTo>
                  <a:pt x="7963712" y="-50380"/>
                  <a:pt x="7988561" y="12102"/>
                  <a:pt x="8063437" y="0"/>
                </a:cubicBezTo>
                <a:cubicBezTo>
                  <a:pt x="8138313" y="-12102"/>
                  <a:pt x="8310158" y="20557"/>
                  <a:pt x="8527263" y="0"/>
                </a:cubicBezTo>
                <a:cubicBezTo>
                  <a:pt x="8744368" y="-20557"/>
                  <a:pt x="8932308" y="70816"/>
                  <a:pt x="9252734" y="0"/>
                </a:cubicBezTo>
                <a:cubicBezTo>
                  <a:pt x="9573160" y="-70816"/>
                  <a:pt x="9688342" y="4809"/>
                  <a:pt x="10109028" y="0"/>
                </a:cubicBezTo>
                <a:cubicBezTo>
                  <a:pt x="10529714" y="-4809"/>
                  <a:pt x="10248190" y="3216"/>
                  <a:pt x="10311209" y="0"/>
                </a:cubicBezTo>
                <a:cubicBezTo>
                  <a:pt x="10374228" y="-3216"/>
                  <a:pt x="10469630" y="9942"/>
                  <a:pt x="10513389" y="0"/>
                </a:cubicBezTo>
                <a:cubicBezTo>
                  <a:pt x="10557148" y="-9942"/>
                  <a:pt x="10967748" y="65380"/>
                  <a:pt x="11369684" y="0"/>
                </a:cubicBezTo>
                <a:cubicBezTo>
                  <a:pt x="11771620" y="-65380"/>
                  <a:pt x="11514368" y="2462"/>
                  <a:pt x="11571864" y="0"/>
                </a:cubicBezTo>
                <a:cubicBezTo>
                  <a:pt x="11629360" y="-2462"/>
                  <a:pt x="12034235" y="16125"/>
                  <a:pt x="12166513" y="0"/>
                </a:cubicBezTo>
                <a:cubicBezTo>
                  <a:pt x="12298791" y="-16125"/>
                  <a:pt x="12338584" y="29637"/>
                  <a:pt x="12499516" y="0"/>
                </a:cubicBezTo>
                <a:cubicBezTo>
                  <a:pt x="12660448" y="-29637"/>
                  <a:pt x="12953243" y="48963"/>
                  <a:pt x="13082272" y="0"/>
                </a:cubicBezTo>
                <a:cubicBezTo>
                  <a:pt x="13100719" y="126761"/>
                  <a:pt x="13062469" y="211011"/>
                  <a:pt x="13082272" y="376103"/>
                </a:cubicBezTo>
                <a:cubicBezTo>
                  <a:pt x="13102075" y="541195"/>
                  <a:pt x="13058708" y="618823"/>
                  <a:pt x="13082272" y="800219"/>
                </a:cubicBezTo>
                <a:cubicBezTo>
                  <a:pt x="13105836" y="981615"/>
                  <a:pt x="13079656" y="1063231"/>
                  <a:pt x="13082272" y="1200329"/>
                </a:cubicBezTo>
                <a:cubicBezTo>
                  <a:pt x="12881408" y="1254038"/>
                  <a:pt x="12695966" y="1198291"/>
                  <a:pt x="12487623" y="1200329"/>
                </a:cubicBezTo>
                <a:cubicBezTo>
                  <a:pt x="12279280" y="1202367"/>
                  <a:pt x="12152923" y="1135880"/>
                  <a:pt x="11892975" y="1200329"/>
                </a:cubicBezTo>
                <a:cubicBezTo>
                  <a:pt x="11633027" y="1264778"/>
                  <a:pt x="11678592" y="1197941"/>
                  <a:pt x="11559971" y="1200329"/>
                </a:cubicBezTo>
                <a:cubicBezTo>
                  <a:pt x="11441350" y="1202717"/>
                  <a:pt x="11021991" y="1131388"/>
                  <a:pt x="10834500" y="1200329"/>
                </a:cubicBezTo>
                <a:cubicBezTo>
                  <a:pt x="10647009" y="1269270"/>
                  <a:pt x="10191057" y="1185055"/>
                  <a:pt x="9978206" y="1200329"/>
                </a:cubicBezTo>
                <a:cubicBezTo>
                  <a:pt x="9765355" y="1215603"/>
                  <a:pt x="9644045" y="1162698"/>
                  <a:pt x="9514380" y="1200329"/>
                </a:cubicBezTo>
                <a:cubicBezTo>
                  <a:pt x="9384715" y="1237960"/>
                  <a:pt x="8870619" y="1105143"/>
                  <a:pt x="8658085" y="1200329"/>
                </a:cubicBezTo>
                <a:cubicBezTo>
                  <a:pt x="8445551" y="1295515"/>
                  <a:pt x="8186605" y="1157005"/>
                  <a:pt x="8063437" y="1200329"/>
                </a:cubicBezTo>
                <a:cubicBezTo>
                  <a:pt x="7940269" y="1243653"/>
                  <a:pt x="7572272" y="1105400"/>
                  <a:pt x="7207143" y="1200329"/>
                </a:cubicBezTo>
                <a:cubicBezTo>
                  <a:pt x="6842014" y="1295258"/>
                  <a:pt x="6596482" y="1175987"/>
                  <a:pt x="6350848" y="1200329"/>
                </a:cubicBezTo>
                <a:cubicBezTo>
                  <a:pt x="6105214" y="1224671"/>
                  <a:pt x="6154689" y="1160940"/>
                  <a:pt x="6017845" y="1200329"/>
                </a:cubicBezTo>
                <a:cubicBezTo>
                  <a:pt x="5881001" y="1239718"/>
                  <a:pt x="5784187" y="1196887"/>
                  <a:pt x="5554019" y="1200329"/>
                </a:cubicBezTo>
                <a:cubicBezTo>
                  <a:pt x="5323851" y="1203771"/>
                  <a:pt x="5183374" y="1138311"/>
                  <a:pt x="4959370" y="1200329"/>
                </a:cubicBezTo>
                <a:cubicBezTo>
                  <a:pt x="4735366" y="1262347"/>
                  <a:pt x="4600356" y="1196336"/>
                  <a:pt x="4364722" y="1200329"/>
                </a:cubicBezTo>
                <a:cubicBezTo>
                  <a:pt x="4129088" y="1204322"/>
                  <a:pt x="3795247" y="1133634"/>
                  <a:pt x="3639250" y="1200329"/>
                </a:cubicBezTo>
                <a:cubicBezTo>
                  <a:pt x="3483253" y="1267024"/>
                  <a:pt x="3430149" y="1173492"/>
                  <a:pt x="3306247" y="1200329"/>
                </a:cubicBezTo>
                <a:cubicBezTo>
                  <a:pt x="3182345" y="1227166"/>
                  <a:pt x="3083638" y="1186284"/>
                  <a:pt x="2973244" y="1200329"/>
                </a:cubicBezTo>
                <a:cubicBezTo>
                  <a:pt x="2862850" y="1214374"/>
                  <a:pt x="2431673" y="1168301"/>
                  <a:pt x="2116949" y="1200329"/>
                </a:cubicBezTo>
                <a:cubicBezTo>
                  <a:pt x="1802225" y="1232357"/>
                  <a:pt x="1462276" y="1120395"/>
                  <a:pt x="1260655" y="1200329"/>
                </a:cubicBezTo>
                <a:cubicBezTo>
                  <a:pt x="1059034" y="1280263"/>
                  <a:pt x="798302" y="1171483"/>
                  <a:pt x="666007" y="1200329"/>
                </a:cubicBezTo>
                <a:cubicBezTo>
                  <a:pt x="533712" y="1229175"/>
                  <a:pt x="194124" y="1171873"/>
                  <a:pt x="0" y="1200329"/>
                </a:cubicBezTo>
                <a:cubicBezTo>
                  <a:pt x="-13325" y="1030039"/>
                  <a:pt x="17595" y="930257"/>
                  <a:pt x="0" y="836229"/>
                </a:cubicBezTo>
                <a:cubicBezTo>
                  <a:pt x="-17595" y="742201"/>
                  <a:pt x="6836" y="521615"/>
                  <a:pt x="0" y="436120"/>
                </a:cubicBezTo>
                <a:cubicBezTo>
                  <a:pt x="-6836" y="350625"/>
                  <a:pt x="38559" y="108428"/>
                  <a:pt x="0" y="0"/>
                </a:cubicBezTo>
                <a:close/>
              </a:path>
              <a:path w="13082272" h="1200329" stroke="0" extrusionOk="0">
                <a:moveTo>
                  <a:pt x="0" y="0"/>
                </a:moveTo>
                <a:cubicBezTo>
                  <a:pt x="94121" y="-49291"/>
                  <a:pt x="277381" y="22431"/>
                  <a:pt x="463826" y="0"/>
                </a:cubicBezTo>
                <a:cubicBezTo>
                  <a:pt x="650271" y="-22431"/>
                  <a:pt x="587623" y="20489"/>
                  <a:pt x="666007" y="0"/>
                </a:cubicBezTo>
                <a:cubicBezTo>
                  <a:pt x="744391" y="-20489"/>
                  <a:pt x="1263700" y="28725"/>
                  <a:pt x="1522301" y="0"/>
                </a:cubicBezTo>
                <a:cubicBezTo>
                  <a:pt x="1780902" y="-28725"/>
                  <a:pt x="1839045" y="3262"/>
                  <a:pt x="1986127" y="0"/>
                </a:cubicBezTo>
                <a:cubicBezTo>
                  <a:pt x="2133209" y="-3262"/>
                  <a:pt x="2243368" y="7994"/>
                  <a:pt x="2449953" y="0"/>
                </a:cubicBezTo>
                <a:cubicBezTo>
                  <a:pt x="2656538" y="-7994"/>
                  <a:pt x="2930178" y="57264"/>
                  <a:pt x="3306247" y="0"/>
                </a:cubicBezTo>
                <a:cubicBezTo>
                  <a:pt x="3682316" y="-57264"/>
                  <a:pt x="3475684" y="22791"/>
                  <a:pt x="3639250" y="0"/>
                </a:cubicBezTo>
                <a:cubicBezTo>
                  <a:pt x="3802816" y="-22791"/>
                  <a:pt x="4184422" y="80820"/>
                  <a:pt x="4495544" y="0"/>
                </a:cubicBezTo>
                <a:cubicBezTo>
                  <a:pt x="4806666" y="-80820"/>
                  <a:pt x="4938107" y="41948"/>
                  <a:pt x="5351839" y="0"/>
                </a:cubicBezTo>
                <a:cubicBezTo>
                  <a:pt x="5765571" y="-41948"/>
                  <a:pt x="5683698" y="40258"/>
                  <a:pt x="5946487" y="0"/>
                </a:cubicBezTo>
                <a:cubicBezTo>
                  <a:pt x="6209276" y="-40258"/>
                  <a:pt x="6621105" y="26589"/>
                  <a:pt x="6802781" y="0"/>
                </a:cubicBezTo>
                <a:cubicBezTo>
                  <a:pt x="6984457" y="-26589"/>
                  <a:pt x="7159499" y="21046"/>
                  <a:pt x="7266607" y="0"/>
                </a:cubicBezTo>
                <a:cubicBezTo>
                  <a:pt x="7373715" y="-21046"/>
                  <a:pt x="7595665" y="16688"/>
                  <a:pt x="7730433" y="0"/>
                </a:cubicBezTo>
                <a:cubicBezTo>
                  <a:pt x="7865201" y="-16688"/>
                  <a:pt x="8295298" y="65541"/>
                  <a:pt x="8455905" y="0"/>
                </a:cubicBezTo>
                <a:cubicBezTo>
                  <a:pt x="8616512" y="-65541"/>
                  <a:pt x="8794516" y="18169"/>
                  <a:pt x="8919731" y="0"/>
                </a:cubicBezTo>
                <a:cubicBezTo>
                  <a:pt x="9044946" y="-18169"/>
                  <a:pt x="9408450" y="21377"/>
                  <a:pt x="9776025" y="0"/>
                </a:cubicBezTo>
                <a:cubicBezTo>
                  <a:pt x="10143600" y="-21377"/>
                  <a:pt x="10383379" y="55784"/>
                  <a:pt x="10632319" y="0"/>
                </a:cubicBezTo>
                <a:cubicBezTo>
                  <a:pt x="10881259" y="-55784"/>
                  <a:pt x="11088976" y="5171"/>
                  <a:pt x="11226968" y="0"/>
                </a:cubicBezTo>
                <a:cubicBezTo>
                  <a:pt x="11364960" y="-5171"/>
                  <a:pt x="11494710" y="13174"/>
                  <a:pt x="11690794" y="0"/>
                </a:cubicBezTo>
                <a:cubicBezTo>
                  <a:pt x="11886878" y="-13174"/>
                  <a:pt x="11820941" y="5027"/>
                  <a:pt x="11892975" y="0"/>
                </a:cubicBezTo>
                <a:cubicBezTo>
                  <a:pt x="11965009" y="-5027"/>
                  <a:pt x="12134467" y="20686"/>
                  <a:pt x="12225978" y="0"/>
                </a:cubicBezTo>
                <a:cubicBezTo>
                  <a:pt x="12317489" y="-20686"/>
                  <a:pt x="12413191" y="2208"/>
                  <a:pt x="12558981" y="0"/>
                </a:cubicBezTo>
                <a:cubicBezTo>
                  <a:pt x="12704771" y="-2208"/>
                  <a:pt x="12858830" y="35127"/>
                  <a:pt x="13082272" y="0"/>
                </a:cubicBezTo>
                <a:cubicBezTo>
                  <a:pt x="13085864" y="86721"/>
                  <a:pt x="13057758" y="241599"/>
                  <a:pt x="13082272" y="424116"/>
                </a:cubicBezTo>
                <a:cubicBezTo>
                  <a:pt x="13106786" y="606633"/>
                  <a:pt x="13039798" y="685944"/>
                  <a:pt x="13082272" y="836229"/>
                </a:cubicBezTo>
                <a:cubicBezTo>
                  <a:pt x="13124746" y="986514"/>
                  <a:pt x="13051408" y="1082346"/>
                  <a:pt x="13082272" y="1200329"/>
                </a:cubicBezTo>
                <a:cubicBezTo>
                  <a:pt x="12929822" y="1262668"/>
                  <a:pt x="12735194" y="1187201"/>
                  <a:pt x="12487623" y="1200329"/>
                </a:cubicBezTo>
                <a:cubicBezTo>
                  <a:pt x="12240052" y="1213457"/>
                  <a:pt x="12260253" y="1173191"/>
                  <a:pt x="12154620" y="1200329"/>
                </a:cubicBezTo>
                <a:cubicBezTo>
                  <a:pt x="12048987" y="1227467"/>
                  <a:pt x="11661283" y="1182146"/>
                  <a:pt x="11429149" y="1200329"/>
                </a:cubicBezTo>
                <a:cubicBezTo>
                  <a:pt x="11197015" y="1218512"/>
                  <a:pt x="11234687" y="1179084"/>
                  <a:pt x="11096145" y="1200329"/>
                </a:cubicBezTo>
                <a:cubicBezTo>
                  <a:pt x="10957603" y="1221574"/>
                  <a:pt x="10725715" y="1120675"/>
                  <a:pt x="10370674" y="1200329"/>
                </a:cubicBezTo>
                <a:cubicBezTo>
                  <a:pt x="10015633" y="1279983"/>
                  <a:pt x="10262022" y="1197439"/>
                  <a:pt x="10168493" y="1200329"/>
                </a:cubicBezTo>
                <a:cubicBezTo>
                  <a:pt x="10074964" y="1203219"/>
                  <a:pt x="9662413" y="1156119"/>
                  <a:pt x="9443022" y="1200329"/>
                </a:cubicBezTo>
                <a:cubicBezTo>
                  <a:pt x="9223631" y="1244539"/>
                  <a:pt x="9225371" y="1165818"/>
                  <a:pt x="9110019" y="1200329"/>
                </a:cubicBezTo>
                <a:cubicBezTo>
                  <a:pt x="8994667" y="1234840"/>
                  <a:pt x="8995396" y="1194057"/>
                  <a:pt x="8907838" y="1200329"/>
                </a:cubicBezTo>
                <a:cubicBezTo>
                  <a:pt x="8820280" y="1206601"/>
                  <a:pt x="8648882" y="1165793"/>
                  <a:pt x="8574835" y="1200329"/>
                </a:cubicBezTo>
                <a:cubicBezTo>
                  <a:pt x="8500788" y="1234865"/>
                  <a:pt x="8177181" y="1113836"/>
                  <a:pt x="7849363" y="1200329"/>
                </a:cubicBezTo>
                <a:cubicBezTo>
                  <a:pt x="7521545" y="1286822"/>
                  <a:pt x="7656606" y="1160864"/>
                  <a:pt x="7516360" y="1200329"/>
                </a:cubicBezTo>
                <a:cubicBezTo>
                  <a:pt x="7376114" y="1239794"/>
                  <a:pt x="7364608" y="1197992"/>
                  <a:pt x="7314179" y="1200329"/>
                </a:cubicBezTo>
                <a:cubicBezTo>
                  <a:pt x="7263750" y="1202666"/>
                  <a:pt x="7060604" y="1199372"/>
                  <a:pt x="6981176" y="1200329"/>
                </a:cubicBezTo>
                <a:cubicBezTo>
                  <a:pt x="6901748" y="1201286"/>
                  <a:pt x="6681736" y="1146142"/>
                  <a:pt x="6517350" y="1200329"/>
                </a:cubicBezTo>
                <a:cubicBezTo>
                  <a:pt x="6352964" y="1254516"/>
                  <a:pt x="6187594" y="1130233"/>
                  <a:pt x="5922701" y="1200329"/>
                </a:cubicBezTo>
                <a:cubicBezTo>
                  <a:pt x="5657808" y="1270425"/>
                  <a:pt x="5708124" y="1161159"/>
                  <a:pt x="5589698" y="1200329"/>
                </a:cubicBezTo>
                <a:cubicBezTo>
                  <a:pt x="5471272" y="1239499"/>
                  <a:pt x="5019524" y="1177066"/>
                  <a:pt x="4733404" y="1200329"/>
                </a:cubicBezTo>
                <a:cubicBezTo>
                  <a:pt x="4447284" y="1223592"/>
                  <a:pt x="4424392" y="1178169"/>
                  <a:pt x="4138755" y="1200329"/>
                </a:cubicBezTo>
                <a:cubicBezTo>
                  <a:pt x="3853118" y="1222489"/>
                  <a:pt x="3666070" y="1183525"/>
                  <a:pt x="3282461" y="1200329"/>
                </a:cubicBezTo>
                <a:cubicBezTo>
                  <a:pt x="2898852" y="1217133"/>
                  <a:pt x="2882857" y="1114937"/>
                  <a:pt x="2556990" y="1200329"/>
                </a:cubicBezTo>
                <a:cubicBezTo>
                  <a:pt x="2231123" y="1285721"/>
                  <a:pt x="2298720" y="1170052"/>
                  <a:pt x="2093164" y="1200329"/>
                </a:cubicBezTo>
                <a:cubicBezTo>
                  <a:pt x="1887608" y="1230606"/>
                  <a:pt x="1543968" y="1144384"/>
                  <a:pt x="1367692" y="1200329"/>
                </a:cubicBezTo>
                <a:cubicBezTo>
                  <a:pt x="1191416" y="1256274"/>
                  <a:pt x="1104294" y="1175782"/>
                  <a:pt x="1034689" y="1200329"/>
                </a:cubicBezTo>
                <a:cubicBezTo>
                  <a:pt x="965084" y="1224876"/>
                  <a:pt x="373735" y="1157897"/>
                  <a:pt x="0" y="1200329"/>
                </a:cubicBezTo>
                <a:cubicBezTo>
                  <a:pt x="-31891" y="1061343"/>
                  <a:pt x="41980" y="1002242"/>
                  <a:pt x="0" y="836229"/>
                </a:cubicBezTo>
                <a:cubicBezTo>
                  <a:pt x="-41980" y="670216"/>
                  <a:pt x="17484" y="510469"/>
                  <a:pt x="0" y="412113"/>
                </a:cubicBezTo>
                <a:cubicBezTo>
                  <a:pt x="-17484" y="313757"/>
                  <a:pt x="21695" y="148325"/>
                  <a:pt x="0" y="0"/>
                </a:cubicBezTo>
                <a:close/>
              </a:path>
            </a:pathLst>
          </a:custGeom>
          <a:ln w="22225">
            <a:solidFill>
              <a:schemeClr val="accent6">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Arial" panose="020B0604020202020204" pitchFamily="34" charset="0"/>
                <a:cs typeface="Arial" panose="020B0604020202020204" pitchFamily="34" charset="0"/>
              </a:rPr>
              <a:t>Para recorrer, necesitaremos el método </a:t>
            </a:r>
            <a:r>
              <a:rPr lang="es-CL" sz="3600" dirty="0" err="1">
                <a:latin typeface="Arial" panose="020B0604020202020204" pitchFamily="34" charset="0"/>
                <a:cs typeface="Arial" panose="020B0604020202020204" pitchFamily="34" charset="0"/>
              </a:rPr>
              <a:t>length</a:t>
            </a:r>
            <a:r>
              <a:rPr lang="es-CL" sz="3600" dirty="0">
                <a:latin typeface="Arial" panose="020B0604020202020204" pitchFamily="34" charset="0"/>
                <a:cs typeface="Arial" panose="020B0604020202020204" pitchFamily="34" charset="0"/>
              </a:rPr>
              <a:t>() del tipo String, que permite devolver el largo de éste</a:t>
            </a:r>
            <a:endParaRPr lang="es-ES_tradn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14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222222"/>
                </a:solidFill>
                <a:latin typeface="Arial" panose="020B0604020202020204" pitchFamily="34" charset="0"/>
                <a:cs typeface="Arial" panose="020B0604020202020204" pitchFamily="34" charset="0"/>
              </a:rPr>
              <a:t>	while</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13" name="Imagen 12">
            <a:extLst>
              <a:ext uri="{FF2B5EF4-FFF2-40B4-BE49-F238E27FC236}">
                <a16:creationId xmlns:a16="http://schemas.microsoft.com/office/drawing/2014/main" id="{31A41C18-3070-601E-916D-1FEF0798F875}"/>
              </a:ext>
            </a:extLst>
          </p:cNvPr>
          <p:cNvPicPr>
            <a:picLocks noChangeAspect="1"/>
          </p:cNvPicPr>
          <p:nvPr/>
        </p:nvPicPr>
        <p:blipFill>
          <a:blip r:embed="rId2"/>
          <a:stretch>
            <a:fillRect/>
          </a:stretch>
        </p:blipFill>
        <p:spPr>
          <a:xfrm>
            <a:off x="2584450" y="3554744"/>
            <a:ext cx="13868399" cy="7095461"/>
          </a:xfrm>
          <a:prstGeom prst="rect">
            <a:avLst/>
          </a:prstGeom>
        </p:spPr>
      </p:pic>
      <p:pic>
        <p:nvPicPr>
          <p:cNvPr id="14" name="Gráfico 13" descr="Manos aplaudiendo">
            <a:extLst>
              <a:ext uri="{FF2B5EF4-FFF2-40B4-BE49-F238E27FC236}">
                <a16:creationId xmlns:a16="http://schemas.microsoft.com/office/drawing/2014/main" id="{FA50A988-A0A2-EE26-7418-2A9EF19580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8104" y="2212250"/>
            <a:ext cx="1596003" cy="1596003"/>
          </a:xfrm>
          <a:prstGeom prst="rect">
            <a:avLst/>
          </a:prstGeom>
        </p:spPr>
      </p:pic>
      <p:sp>
        <p:nvSpPr>
          <p:cNvPr id="15" name="Rectángulo 14">
            <a:extLst>
              <a:ext uri="{FF2B5EF4-FFF2-40B4-BE49-F238E27FC236}">
                <a16:creationId xmlns:a16="http://schemas.microsoft.com/office/drawing/2014/main" id="{34AFD259-8F2C-8E00-0954-CB98549F7E05}"/>
              </a:ext>
            </a:extLst>
          </p:cNvPr>
          <p:cNvSpPr/>
          <p:nvPr/>
        </p:nvSpPr>
        <p:spPr>
          <a:xfrm>
            <a:off x="5556250" y="2512109"/>
            <a:ext cx="1596003" cy="646331"/>
          </a:xfrm>
          <a:custGeom>
            <a:avLst/>
            <a:gdLst>
              <a:gd name="connsiteX0" fmla="*/ 0 w 1596003"/>
              <a:gd name="connsiteY0" fmla="*/ 0 h 646331"/>
              <a:gd name="connsiteX1" fmla="*/ 563921 w 1596003"/>
              <a:gd name="connsiteY1" fmla="*/ 0 h 646331"/>
              <a:gd name="connsiteX2" fmla="*/ 1111882 w 1596003"/>
              <a:gd name="connsiteY2" fmla="*/ 0 h 646331"/>
              <a:gd name="connsiteX3" fmla="*/ 1596003 w 1596003"/>
              <a:gd name="connsiteY3" fmla="*/ 0 h 646331"/>
              <a:gd name="connsiteX4" fmla="*/ 1596003 w 1596003"/>
              <a:gd name="connsiteY4" fmla="*/ 646331 h 646331"/>
              <a:gd name="connsiteX5" fmla="*/ 1095922 w 1596003"/>
              <a:gd name="connsiteY5" fmla="*/ 646331 h 646331"/>
              <a:gd name="connsiteX6" fmla="*/ 563921 w 1596003"/>
              <a:gd name="connsiteY6" fmla="*/ 646331 h 646331"/>
              <a:gd name="connsiteX7" fmla="*/ 0 w 1596003"/>
              <a:gd name="connsiteY7" fmla="*/ 646331 h 646331"/>
              <a:gd name="connsiteX8" fmla="*/ 0 w 159600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6003" h="646331" fill="none" extrusionOk="0">
                <a:moveTo>
                  <a:pt x="0" y="0"/>
                </a:moveTo>
                <a:cubicBezTo>
                  <a:pt x="199996" y="14798"/>
                  <a:pt x="319644" y="25667"/>
                  <a:pt x="563921" y="0"/>
                </a:cubicBezTo>
                <a:cubicBezTo>
                  <a:pt x="808198" y="-25667"/>
                  <a:pt x="911213" y="-12234"/>
                  <a:pt x="1111882" y="0"/>
                </a:cubicBezTo>
                <a:cubicBezTo>
                  <a:pt x="1312551" y="12234"/>
                  <a:pt x="1462178" y="13023"/>
                  <a:pt x="1596003" y="0"/>
                </a:cubicBezTo>
                <a:cubicBezTo>
                  <a:pt x="1589885" y="301445"/>
                  <a:pt x="1603106" y="470760"/>
                  <a:pt x="1596003" y="646331"/>
                </a:cubicBezTo>
                <a:cubicBezTo>
                  <a:pt x="1407899" y="662524"/>
                  <a:pt x="1216113" y="671288"/>
                  <a:pt x="1095922" y="646331"/>
                </a:cubicBezTo>
                <a:cubicBezTo>
                  <a:pt x="975731" y="621374"/>
                  <a:pt x="765520" y="649765"/>
                  <a:pt x="563921" y="646331"/>
                </a:cubicBezTo>
                <a:cubicBezTo>
                  <a:pt x="362322" y="642897"/>
                  <a:pt x="158382" y="648699"/>
                  <a:pt x="0" y="646331"/>
                </a:cubicBezTo>
                <a:cubicBezTo>
                  <a:pt x="-29401" y="407899"/>
                  <a:pt x="13636" y="230870"/>
                  <a:pt x="0" y="0"/>
                </a:cubicBezTo>
                <a:close/>
              </a:path>
              <a:path w="1596003" h="646331" stroke="0" extrusionOk="0">
                <a:moveTo>
                  <a:pt x="0" y="0"/>
                </a:moveTo>
                <a:cubicBezTo>
                  <a:pt x="211469" y="24691"/>
                  <a:pt x="340608" y="-579"/>
                  <a:pt x="516041" y="0"/>
                </a:cubicBezTo>
                <a:cubicBezTo>
                  <a:pt x="691474" y="579"/>
                  <a:pt x="882027" y="7716"/>
                  <a:pt x="1000162" y="0"/>
                </a:cubicBezTo>
                <a:cubicBezTo>
                  <a:pt x="1118297" y="-7716"/>
                  <a:pt x="1348975" y="7363"/>
                  <a:pt x="1596003" y="0"/>
                </a:cubicBezTo>
                <a:cubicBezTo>
                  <a:pt x="1602968" y="174446"/>
                  <a:pt x="1583046" y="454538"/>
                  <a:pt x="1596003" y="646331"/>
                </a:cubicBezTo>
                <a:cubicBezTo>
                  <a:pt x="1410437" y="667516"/>
                  <a:pt x="1234450" y="633811"/>
                  <a:pt x="1095922" y="646331"/>
                </a:cubicBezTo>
                <a:cubicBezTo>
                  <a:pt x="957394" y="658851"/>
                  <a:pt x="776731" y="670046"/>
                  <a:pt x="532001" y="646331"/>
                </a:cubicBezTo>
                <a:cubicBezTo>
                  <a:pt x="287271" y="622616"/>
                  <a:pt x="174872" y="628537"/>
                  <a:pt x="0" y="646331"/>
                </a:cubicBezTo>
                <a:cubicBezTo>
                  <a:pt x="-31026" y="499526"/>
                  <a:pt x="22584" y="204044"/>
                  <a:pt x="0" y="0"/>
                </a:cubicBezTo>
                <a:close/>
              </a:path>
            </a:pathLst>
          </a:custGeom>
          <a:ln w="31750" cmpd="tri">
            <a:solidFill>
              <a:srgbClr val="92D05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12700" lvl="1" algn="ctr">
              <a:buClr>
                <a:srgbClr val="0070C0"/>
              </a:buClr>
            </a:pPr>
            <a:r>
              <a:rPr lang="es-CL" sz="3600" dirty="0">
                <a:solidFill>
                  <a:srgbClr val="222222"/>
                </a:solidFill>
                <a:latin typeface="Arial" panose="020B0604020202020204" pitchFamily="34" charset="0"/>
                <a:cs typeface="Arial" panose="020B0604020202020204" pitchFamily="34" charset="0"/>
              </a:rPr>
              <a:t>0 a n</a:t>
            </a:r>
          </a:p>
        </p:txBody>
      </p:sp>
    </p:spTree>
    <p:extLst>
      <p:ext uri="{BB962C8B-B14F-4D97-AF65-F5344CB8AC3E}">
        <p14:creationId xmlns:p14="http://schemas.microsoft.com/office/powerpoint/2010/main" val="298178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2</a:t>
            </a:r>
            <a:r>
              <a:rPr lang="es-CL" sz="3600" dirty="0">
                <a:solidFill>
                  <a:srgbClr val="222222"/>
                </a:solidFill>
                <a:latin typeface="Arial" panose="020B0604020202020204" pitchFamily="34" charset="0"/>
                <a:cs typeface="Arial" panose="020B0604020202020204" pitchFamily="34" charset="0"/>
              </a:rPr>
              <a:t> En un restaurante se requiere desplegar las opciones del menú del día en una pantalla, para que el mesero tome el pedido de la mesa. Se debe visualizar:</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chemeClr val="tx1"/>
                </a:solidFill>
                <a:latin typeface="Arial" panose="020B0604020202020204" pitchFamily="34" charset="0"/>
                <a:cs typeface="Arial" panose="020B0604020202020204" pitchFamily="34" charset="0"/>
              </a:rPr>
              <a:t>Entonces… ¿Qué ciclo es el adecuado?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9CBDBC89-1371-9086-7574-5A963A65E291}"/>
              </a:ext>
            </a:extLst>
          </p:cNvPr>
          <p:cNvSpPr/>
          <p:nvPr/>
        </p:nvSpPr>
        <p:spPr>
          <a:xfrm>
            <a:off x="1454840" y="5854745"/>
            <a:ext cx="17194419" cy="1200329"/>
          </a:xfrm>
          <a:custGeom>
            <a:avLst/>
            <a:gdLst>
              <a:gd name="connsiteX0" fmla="*/ 0 w 17194419"/>
              <a:gd name="connsiteY0" fmla="*/ 0 h 1200329"/>
              <a:gd name="connsiteX1" fmla="*/ 77078 w 17194419"/>
              <a:gd name="connsiteY1" fmla="*/ 0 h 1200329"/>
              <a:gd name="connsiteX2" fmla="*/ 498045 w 17194419"/>
              <a:gd name="connsiteY2" fmla="*/ 0 h 1200329"/>
              <a:gd name="connsiteX3" fmla="*/ 1262900 w 17194419"/>
              <a:gd name="connsiteY3" fmla="*/ 0 h 1200329"/>
              <a:gd name="connsiteX4" fmla="*/ 2199700 w 17194419"/>
              <a:gd name="connsiteY4" fmla="*/ 0 h 1200329"/>
              <a:gd name="connsiteX5" fmla="*/ 2276778 w 17194419"/>
              <a:gd name="connsiteY5" fmla="*/ 0 h 1200329"/>
              <a:gd name="connsiteX6" fmla="*/ 2353857 w 17194419"/>
              <a:gd name="connsiteY6" fmla="*/ 0 h 1200329"/>
              <a:gd name="connsiteX7" fmla="*/ 3290656 w 17194419"/>
              <a:gd name="connsiteY7" fmla="*/ 0 h 1200329"/>
              <a:gd name="connsiteX8" fmla="*/ 3367734 w 17194419"/>
              <a:gd name="connsiteY8" fmla="*/ 0 h 1200329"/>
              <a:gd name="connsiteX9" fmla="*/ 3960645 w 17194419"/>
              <a:gd name="connsiteY9" fmla="*/ 0 h 1200329"/>
              <a:gd name="connsiteX10" fmla="*/ 4209668 w 17194419"/>
              <a:gd name="connsiteY10" fmla="*/ 0 h 1200329"/>
              <a:gd name="connsiteX11" fmla="*/ 4458691 w 17194419"/>
              <a:gd name="connsiteY11" fmla="*/ 0 h 1200329"/>
              <a:gd name="connsiteX12" fmla="*/ 4707713 w 17194419"/>
              <a:gd name="connsiteY12" fmla="*/ 0 h 1200329"/>
              <a:gd name="connsiteX13" fmla="*/ 4956736 w 17194419"/>
              <a:gd name="connsiteY13" fmla="*/ 0 h 1200329"/>
              <a:gd name="connsiteX14" fmla="*/ 5377703 w 17194419"/>
              <a:gd name="connsiteY14" fmla="*/ 0 h 1200329"/>
              <a:gd name="connsiteX15" fmla="*/ 5626725 w 17194419"/>
              <a:gd name="connsiteY15" fmla="*/ 0 h 1200329"/>
              <a:gd name="connsiteX16" fmla="*/ 6047692 w 17194419"/>
              <a:gd name="connsiteY16" fmla="*/ 0 h 1200329"/>
              <a:gd name="connsiteX17" fmla="*/ 6812547 w 17194419"/>
              <a:gd name="connsiteY17" fmla="*/ 0 h 1200329"/>
              <a:gd name="connsiteX18" fmla="*/ 7061570 w 17194419"/>
              <a:gd name="connsiteY18" fmla="*/ 0 h 1200329"/>
              <a:gd name="connsiteX19" fmla="*/ 7138648 w 17194419"/>
              <a:gd name="connsiteY19" fmla="*/ 0 h 1200329"/>
              <a:gd name="connsiteX20" fmla="*/ 8075448 w 17194419"/>
              <a:gd name="connsiteY20" fmla="*/ 0 h 1200329"/>
              <a:gd name="connsiteX21" fmla="*/ 8152526 w 17194419"/>
              <a:gd name="connsiteY21" fmla="*/ 0 h 1200329"/>
              <a:gd name="connsiteX22" fmla="*/ 8745437 w 17194419"/>
              <a:gd name="connsiteY22" fmla="*/ 0 h 1200329"/>
              <a:gd name="connsiteX23" fmla="*/ 8822516 w 17194419"/>
              <a:gd name="connsiteY23" fmla="*/ 0 h 1200329"/>
              <a:gd name="connsiteX24" fmla="*/ 9587371 w 17194419"/>
              <a:gd name="connsiteY24" fmla="*/ 0 h 1200329"/>
              <a:gd name="connsiteX25" fmla="*/ 10180282 w 17194419"/>
              <a:gd name="connsiteY25" fmla="*/ 0 h 1200329"/>
              <a:gd name="connsiteX26" fmla="*/ 10945137 w 17194419"/>
              <a:gd name="connsiteY26" fmla="*/ 0 h 1200329"/>
              <a:gd name="connsiteX27" fmla="*/ 11538048 w 17194419"/>
              <a:gd name="connsiteY27" fmla="*/ 0 h 1200329"/>
              <a:gd name="connsiteX28" fmla="*/ 12302903 w 17194419"/>
              <a:gd name="connsiteY28" fmla="*/ 0 h 1200329"/>
              <a:gd name="connsiteX29" fmla="*/ 13067758 w 17194419"/>
              <a:gd name="connsiteY29" fmla="*/ 0 h 1200329"/>
              <a:gd name="connsiteX30" fmla="*/ 14004558 w 17194419"/>
              <a:gd name="connsiteY30" fmla="*/ 0 h 1200329"/>
              <a:gd name="connsiteX31" fmla="*/ 14081636 w 17194419"/>
              <a:gd name="connsiteY31" fmla="*/ 0 h 1200329"/>
              <a:gd name="connsiteX32" fmla="*/ 14158715 w 17194419"/>
              <a:gd name="connsiteY32" fmla="*/ 0 h 1200329"/>
              <a:gd name="connsiteX33" fmla="*/ 15095514 w 17194419"/>
              <a:gd name="connsiteY33" fmla="*/ 0 h 1200329"/>
              <a:gd name="connsiteX34" fmla="*/ 15516481 w 17194419"/>
              <a:gd name="connsiteY34" fmla="*/ 0 h 1200329"/>
              <a:gd name="connsiteX35" fmla="*/ 16453280 w 17194419"/>
              <a:gd name="connsiteY35" fmla="*/ 0 h 1200329"/>
              <a:gd name="connsiteX36" fmla="*/ 17194419 w 17194419"/>
              <a:gd name="connsiteY36" fmla="*/ 0 h 1200329"/>
              <a:gd name="connsiteX37" fmla="*/ 17194419 w 17194419"/>
              <a:gd name="connsiteY37" fmla="*/ 412113 h 1200329"/>
              <a:gd name="connsiteX38" fmla="*/ 17194419 w 17194419"/>
              <a:gd name="connsiteY38" fmla="*/ 812223 h 1200329"/>
              <a:gd name="connsiteX39" fmla="*/ 17194419 w 17194419"/>
              <a:gd name="connsiteY39" fmla="*/ 1200329 h 1200329"/>
              <a:gd name="connsiteX40" fmla="*/ 16429564 w 17194419"/>
              <a:gd name="connsiteY40" fmla="*/ 1200329 h 1200329"/>
              <a:gd name="connsiteX41" fmla="*/ 16352485 w 17194419"/>
              <a:gd name="connsiteY41" fmla="*/ 1200329 h 1200329"/>
              <a:gd name="connsiteX42" fmla="*/ 16103463 w 17194419"/>
              <a:gd name="connsiteY42" fmla="*/ 1200329 h 1200329"/>
              <a:gd name="connsiteX43" fmla="*/ 15682496 w 17194419"/>
              <a:gd name="connsiteY43" fmla="*/ 1200329 h 1200329"/>
              <a:gd name="connsiteX44" fmla="*/ 14917641 w 17194419"/>
              <a:gd name="connsiteY44" fmla="*/ 1200329 h 1200329"/>
              <a:gd name="connsiteX45" fmla="*/ 14152786 w 17194419"/>
              <a:gd name="connsiteY45" fmla="*/ 1200329 h 1200329"/>
              <a:gd name="connsiteX46" fmla="*/ 13559875 w 17194419"/>
              <a:gd name="connsiteY46" fmla="*/ 1200329 h 1200329"/>
              <a:gd name="connsiteX47" fmla="*/ 13138908 w 17194419"/>
              <a:gd name="connsiteY47" fmla="*/ 1200329 h 1200329"/>
              <a:gd name="connsiteX48" fmla="*/ 12202108 w 17194419"/>
              <a:gd name="connsiteY48" fmla="*/ 1200329 h 1200329"/>
              <a:gd name="connsiteX49" fmla="*/ 11609197 w 17194419"/>
              <a:gd name="connsiteY49" fmla="*/ 1200329 h 1200329"/>
              <a:gd name="connsiteX50" fmla="*/ 11360175 w 17194419"/>
              <a:gd name="connsiteY50" fmla="*/ 1200329 h 1200329"/>
              <a:gd name="connsiteX51" fmla="*/ 11111152 w 17194419"/>
              <a:gd name="connsiteY51" fmla="*/ 1200329 h 1200329"/>
              <a:gd name="connsiteX52" fmla="*/ 11034074 w 17194419"/>
              <a:gd name="connsiteY52" fmla="*/ 1200329 h 1200329"/>
              <a:gd name="connsiteX53" fmla="*/ 10441163 w 17194419"/>
              <a:gd name="connsiteY53" fmla="*/ 1200329 h 1200329"/>
              <a:gd name="connsiteX54" fmla="*/ 10192140 w 17194419"/>
              <a:gd name="connsiteY54" fmla="*/ 1200329 h 1200329"/>
              <a:gd name="connsiteX55" fmla="*/ 9255341 w 17194419"/>
              <a:gd name="connsiteY55" fmla="*/ 1200329 h 1200329"/>
              <a:gd name="connsiteX56" fmla="*/ 8490486 w 17194419"/>
              <a:gd name="connsiteY56" fmla="*/ 1200329 h 1200329"/>
              <a:gd name="connsiteX57" fmla="*/ 8069519 w 17194419"/>
              <a:gd name="connsiteY57" fmla="*/ 1200329 h 1200329"/>
              <a:gd name="connsiteX58" fmla="*/ 7132719 w 17194419"/>
              <a:gd name="connsiteY58" fmla="*/ 1200329 h 1200329"/>
              <a:gd name="connsiteX59" fmla="*/ 6539808 w 17194419"/>
              <a:gd name="connsiteY59" fmla="*/ 1200329 h 1200329"/>
              <a:gd name="connsiteX60" fmla="*/ 6290786 w 17194419"/>
              <a:gd name="connsiteY60" fmla="*/ 1200329 h 1200329"/>
              <a:gd name="connsiteX61" fmla="*/ 5353986 w 17194419"/>
              <a:gd name="connsiteY61" fmla="*/ 1200329 h 1200329"/>
              <a:gd name="connsiteX62" fmla="*/ 5104964 w 17194419"/>
              <a:gd name="connsiteY62" fmla="*/ 1200329 h 1200329"/>
              <a:gd name="connsiteX63" fmla="*/ 4855941 w 17194419"/>
              <a:gd name="connsiteY63" fmla="*/ 1200329 h 1200329"/>
              <a:gd name="connsiteX64" fmla="*/ 4263030 w 17194419"/>
              <a:gd name="connsiteY64" fmla="*/ 1200329 h 1200329"/>
              <a:gd name="connsiteX65" fmla="*/ 3498175 w 17194419"/>
              <a:gd name="connsiteY65" fmla="*/ 1200329 h 1200329"/>
              <a:gd name="connsiteX66" fmla="*/ 2561376 w 17194419"/>
              <a:gd name="connsiteY66" fmla="*/ 1200329 h 1200329"/>
              <a:gd name="connsiteX67" fmla="*/ 2312353 w 17194419"/>
              <a:gd name="connsiteY67" fmla="*/ 1200329 h 1200329"/>
              <a:gd name="connsiteX68" fmla="*/ 2235274 w 17194419"/>
              <a:gd name="connsiteY68" fmla="*/ 1200329 h 1200329"/>
              <a:gd name="connsiteX69" fmla="*/ 1298475 w 17194419"/>
              <a:gd name="connsiteY69" fmla="*/ 1200329 h 1200329"/>
              <a:gd name="connsiteX70" fmla="*/ 1049452 w 17194419"/>
              <a:gd name="connsiteY70" fmla="*/ 1200329 h 1200329"/>
              <a:gd name="connsiteX71" fmla="*/ 972374 w 17194419"/>
              <a:gd name="connsiteY71" fmla="*/ 1200329 h 1200329"/>
              <a:gd name="connsiteX72" fmla="*/ 0 w 17194419"/>
              <a:gd name="connsiteY72" fmla="*/ 1200329 h 1200329"/>
              <a:gd name="connsiteX73" fmla="*/ 0 w 17194419"/>
              <a:gd name="connsiteY73" fmla="*/ 836229 h 1200329"/>
              <a:gd name="connsiteX74" fmla="*/ 0 w 17194419"/>
              <a:gd name="connsiteY74" fmla="*/ 460126 h 1200329"/>
              <a:gd name="connsiteX75" fmla="*/ 0 w 17194419"/>
              <a:gd name="connsiteY75"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7194419" h="1200329" fill="none" extrusionOk="0">
                <a:moveTo>
                  <a:pt x="0" y="0"/>
                </a:moveTo>
                <a:cubicBezTo>
                  <a:pt x="24676" y="-5082"/>
                  <a:pt x="53032" y="6527"/>
                  <a:pt x="77078" y="0"/>
                </a:cubicBezTo>
                <a:cubicBezTo>
                  <a:pt x="101124" y="-6527"/>
                  <a:pt x="314541" y="47160"/>
                  <a:pt x="498045" y="0"/>
                </a:cubicBezTo>
                <a:cubicBezTo>
                  <a:pt x="681549" y="-47160"/>
                  <a:pt x="909605" y="17393"/>
                  <a:pt x="1262900" y="0"/>
                </a:cubicBezTo>
                <a:cubicBezTo>
                  <a:pt x="1616195" y="-17393"/>
                  <a:pt x="1842055" y="29480"/>
                  <a:pt x="2199700" y="0"/>
                </a:cubicBezTo>
                <a:cubicBezTo>
                  <a:pt x="2557345" y="-29480"/>
                  <a:pt x="2252841" y="7007"/>
                  <a:pt x="2276778" y="0"/>
                </a:cubicBezTo>
                <a:cubicBezTo>
                  <a:pt x="2300715" y="-7007"/>
                  <a:pt x="2336394" y="8697"/>
                  <a:pt x="2353857" y="0"/>
                </a:cubicBezTo>
                <a:cubicBezTo>
                  <a:pt x="2371320" y="-8697"/>
                  <a:pt x="3064384" y="46983"/>
                  <a:pt x="3290656" y="0"/>
                </a:cubicBezTo>
                <a:cubicBezTo>
                  <a:pt x="3516928" y="-46983"/>
                  <a:pt x="3339452" y="2357"/>
                  <a:pt x="3367734" y="0"/>
                </a:cubicBezTo>
                <a:cubicBezTo>
                  <a:pt x="3396016" y="-2357"/>
                  <a:pt x="3790944" y="16178"/>
                  <a:pt x="3960645" y="0"/>
                </a:cubicBezTo>
                <a:cubicBezTo>
                  <a:pt x="4130346" y="-16178"/>
                  <a:pt x="4097043" y="25937"/>
                  <a:pt x="4209668" y="0"/>
                </a:cubicBezTo>
                <a:cubicBezTo>
                  <a:pt x="4322293" y="-25937"/>
                  <a:pt x="4360003" y="496"/>
                  <a:pt x="4458691" y="0"/>
                </a:cubicBezTo>
                <a:cubicBezTo>
                  <a:pt x="4557379" y="-496"/>
                  <a:pt x="4631806" y="13577"/>
                  <a:pt x="4707713" y="0"/>
                </a:cubicBezTo>
                <a:cubicBezTo>
                  <a:pt x="4783620" y="-13577"/>
                  <a:pt x="4901303" y="26154"/>
                  <a:pt x="4956736" y="0"/>
                </a:cubicBezTo>
                <a:cubicBezTo>
                  <a:pt x="5012169" y="-26154"/>
                  <a:pt x="5269623" y="9260"/>
                  <a:pt x="5377703" y="0"/>
                </a:cubicBezTo>
                <a:cubicBezTo>
                  <a:pt x="5485783" y="-9260"/>
                  <a:pt x="5516630" y="7690"/>
                  <a:pt x="5626725" y="0"/>
                </a:cubicBezTo>
                <a:cubicBezTo>
                  <a:pt x="5736820" y="-7690"/>
                  <a:pt x="5843271" y="32875"/>
                  <a:pt x="6047692" y="0"/>
                </a:cubicBezTo>
                <a:cubicBezTo>
                  <a:pt x="6252113" y="-32875"/>
                  <a:pt x="6611516" y="90120"/>
                  <a:pt x="6812547" y="0"/>
                </a:cubicBezTo>
                <a:cubicBezTo>
                  <a:pt x="7013578" y="-90120"/>
                  <a:pt x="6943720" y="16608"/>
                  <a:pt x="7061570" y="0"/>
                </a:cubicBezTo>
                <a:cubicBezTo>
                  <a:pt x="7179420" y="-16608"/>
                  <a:pt x="7122585" y="5072"/>
                  <a:pt x="7138648" y="0"/>
                </a:cubicBezTo>
                <a:cubicBezTo>
                  <a:pt x="7154711" y="-5072"/>
                  <a:pt x="7798796" y="49073"/>
                  <a:pt x="8075448" y="0"/>
                </a:cubicBezTo>
                <a:cubicBezTo>
                  <a:pt x="8352100" y="-49073"/>
                  <a:pt x="8133201" y="5907"/>
                  <a:pt x="8152526" y="0"/>
                </a:cubicBezTo>
                <a:cubicBezTo>
                  <a:pt x="8171851" y="-5907"/>
                  <a:pt x="8513028" y="4713"/>
                  <a:pt x="8745437" y="0"/>
                </a:cubicBezTo>
                <a:cubicBezTo>
                  <a:pt x="8977846" y="-4713"/>
                  <a:pt x="8785596" y="4598"/>
                  <a:pt x="8822516" y="0"/>
                </a:cubicBezTo>
                <a:cubicBezTo>
                  <a:pt x="8859436" y="-4598"/>
                  <a:pt x="9258105" y="30931"/>
                  <a:pt x="9587371" y="0"/>
                </a:cubicBezTo>
                <a:cubicBezTo>
                  <a:pt x="9916638" y="-30931"/>
                  <a:pt x="10025778" y="9265"/>
                  <a:pt x="10180282" y="0"/>
                </a:cubicBezTo>
                <a:cubicBezTo>
                  <a:pt x="10334786" y="-9265"/>
                  <a:pt x="10755261" y="20014"/>
                  <a:pt x="10945137" y="0"/>
                </a:cubicBezTo>
                <a:cubicBezTo>
                  <a:pt x="11135014" y="-20014"/>
                  <a:pt x="11264033" y="32682"/>
                  <a:pt x="11538048" y="0"/>
                </a:cubicBezTo>
                <a:cubicBezTo>
                  <a:pt x="11812063" y="-32682"/>
                  <a:pt x="12001766" y="75062"/>
                  <a:pt x="12302903" y="0"/>
                </a:cubicBezTo>
                <a:cubicBezTo>
                  <a:pt x="12604041" y="-75062"/>
                  <a:pt x="12906311" y="18733"/>
                  <a:pt x="13067758" y="0"/>
                </a:cubicBezTo>
                <a:cubicBezTo>
                  <a:pt x="13229206" y="-18733"/>
                  <a:pt x="13652230" y="30900"/>
                  <a:pt x="14004558" y="0"/>
                </a:cubicBezTo>
                <a:cubicBezTo>
                  <a:pt x="14356886" y="-30900"/>
                  <a:pt x="14052618" y="7308"/>
                  <a:pt x="14081636" y="0"/>
                </a:cubicBezTo>
                <a:cubicBezTo>
                  <a:pt x="14110654" y="-7308"/>
                  <a:pt x="14121930" y="2746"/>
                  <a:pt x="14158715" y="0"/>
                </a:cubicBezTo>
                <a:cubicBezTo>
                  <a:pt x="14195500" y="-2746"/>
                  <a:pt x="14833168" y="66763"/>
                  <a:pt x="15095514" y="0"/>
                </a:cubicBezTo>
                <a:cubicBezTo>
                  <a:pt x="15357860" y="-66763"/>
                  <a:pt x="15432198" y="41639"/>
                  <a:pt x="15516481" y="0"/>
                </a:cubicBezTo>
                <a:cubicBezTo>
                  <a:pt x="15600764" y="-41639"/>
                  <a:pt x="15991511" y="60933"/>
                  <a:pt x="16453280" y="0"/>
                </a:cubicBezTo>
                <a:cubicBezTo>
                  <a:pt x="16915049" y="-60933"/>
                  <a:pt x="16922358" y="5879"/>
                  <a:pt x="17194419" y="0"/>
                </a:cubicBezTo>
                <a:cubicBezTo>
                  <a:pt x="17202308" y="94028"/>
                  <a:pt x="17154935" y="306227"/>
                  <a:pt x="17194419" y="412113"/>
                </a:cubicBezTo>
                <a:cubicBezTo>
                  <a:pt x="17233903" y="517999"/>
                  <a:pt x="17167077" y="661729"/>
                  <a:pt x="17194419" y="812223"/>
                </a:cubicBezTo>
                <a:cubicBezTo>
                  <a:pt x="17221761" y="962717"/>
                  <a:pt x="17194166" y="1055506"/>
                  <a:pt x="17194419" y="1200329"/>
                </a:cubicBezTo>
                <a:cubicBezTo>
                  <a:pt x="16873255" y="1237290"/>
                  <a:pt x="16625172" y="1126669"/>
                  <a:pt x="16429564" y="1200329"/>
                </a:cubicBezTo>
                <a:cubicBezTo>
                  <a:pt x="16233956" y="1273989"/>
                  <a:pt x="16377174" y="1194692"/>
                  <a:pt x="16352485" y="1200329"/>
                </a:cubicBezTo>
                <a:cubicBezTo>
                  <a:pt x="16327796" y="1205966"/>
                  <a:pt x="16178380" y="1188550"/>
                  <a:pt x="16103463" y="1200329"/>
                </a:cubicBezTo>
                <a:cubicBezTo>
                  <a:pt x="16028546" y="1212108"/>
                  <a:pt x="15877575" y="1176392"/>
                  <a:pt x="15682496" y="1200329"/>
                </a:cubicBezTo>
                <a:cubicBezTo>
                  <a:pt x="15487417" y="1224266"/>
                  <a:pt x="15248268" y="1153471"/>
                  <a:pt x="14917641" y="1200329"/>
                </a:cubicBezTo>
                <a:cubicBezTo>
                  <a:pt x="14587014" y="1247187"/>
                  <a:pt x="14342177" y="1194442"/>
                  <a:pt x="14152786" y="1200329"/>
                </a:cubicBezTo>
                <a:cubicBezTo>
                  <a:pt x="13963395" y="1206216"/>
                  <a:pt x="13759252" y="1161244"/>
                  <a:pt x="13559875" y="1200329"/>
                </a:cubicBezTo>
                <a:cubicBezTo>
                  <a:pt x="13360498" y="1239414"/>
                  <a:pt x="13323771" y="1161502"/>
                  <a:pt x="13138908" y="1200329"/>
                </a:cubicBezTo>
                <a:cubicBezTo>
                  <a:pt x="12954045" y="1239156"/>
                  <a:pt x="12494917" y="1186266"/>
                  <a:pt x="12202108" y="1200329"/>
                </a:cubicBezTo>
                <a:cubicBezTo>
                  <a:pt x="11909299" y="1214392"/>
                  <a:pt x="11878187" y="1162962"/>
                  <a:pt x="11609197" y="1200329"/>
                </a:cubicBezTo>
                <a:cubicBezTo>
                  <a:pt x="11340207" y="1237696"/>
                  <a:pt x="11436635" y="1182431"/>
                  <a:pt x="11360175" y="1200329"/>
                </a:cubicBezTo>
                <a:cubicBezTo>
                  <a:pt x="11283715" y="1218227"/>
                  <a:pt x="11232189" y="1197440"/>
                  <a:pt x="11111152" y="1200329"/>
                </a:cubicBezTo>
                <a:cubicBezTo>
                  <a:pt x="10990115" y="1203218"/>
                  <a:pt x="11068865" y="1198328"/>
                  <a:pt x="11034074" y="1200329"/>
                </a:cubicBezTo>
                <a:cubicBezTo>
                  <a:pt x="10999283" y="1202330"/>
                  <a:pt x="10707279" y="1170768"/>
                  <a:pt x="10441163" y="1200329"/>
                </a:cubicBezTo>
                <a:cubicBezTo>
                  <a:pt x="10175047" y="1229890"/>
                  <a:pt x="10293327" y="1192515"/>
                  <a:pt x="10192140" y="1200329"/>
                </a:cubicBezTo>
                <a:cubicBezTo>
                  <a:pt x="10090953" y="1208143"/>
                  <a:pt x="9595707" y="1094191"/>
                  <a:pt x="9255341" y="1200329"/>
                </a:cubicBezTo>
                <a:cubicBezTo>
                  <a:pt x="8914975" y="1306467"/>
                  <a:pt x="8766443" y="1124036"/>
                  <a:pt x="8490486" y="1200329"/>
                </a:cubicBezTo>
                <a:cubicBezTo>
                  <a:pt x="8214529" y="1276622"/>
                  <a:pt x="8160475" y="1150688"/>
                  <a:pt x="8069519" y="1200329"/>
                </a:cubicBezTo>
                <a:cubicBezTo>
                  <a:pt x="7978563" y="1249970"/>
                  <a:pt x="7531391" y="1172857"/>
                  <a:pt x="7132719" y="1200329"/>
                </a:cubicBezTo>
                <a:cubicBezTo>
                  <a:pt x="6734047" y="1227801"/>
                  <a:pt x="6771880" y="1180737"/>
                  <a:pt x="6539808" y="1200329"/>
                </a:cubicBezTo>
                <a:cubicBezTo>
                  <a:pt x="6307736" y="1219921"/>
                  <a:pt x="6389203" y="1186053"/>
                  <a:pt x="6290786" y="1200329"/>
                </a:cubicBezTo>
                <a:cubicBezTo>
                  <a:pt x="6192369" y="1214605"/>
                  <a:pt x="5562866" y="1088977"/>
                  <a:pt x="5353986" y="1200329"/>
                </a:cubicBezTo>
                <a:cubicBezTo>
                  <a:pt x="5145106" y="1311681"/>
                  <a:pt x="5221500" y="1199196"/>
                  <a:pt x="5104964" y="1200329"/>
                </a:cubicBezTo>
                <a:cubicBezTo>
                  <a:pt x="4988428" y="1201462"/>
                  <a:pt x="4972289" y="1190172"/>
                  <a:pt x="4855941" y="1200329"/>
                </a:cubicBezTo>
                <a:cubicBezTo>
                  <a:pt x="4739593" y="1210486"/>
                  <a:pt x="4384357" y="1200029"/>
                  <a:pt x="4263030" y="1200329"/>
                </a:cubicBezTo>
                <a:cubicBezTo>
                  <a:pt x="4141703" y="1200629"/>
                  <a:pt x="3692690" y="1151084"/>
                  <a:pt x="3498175" y="1200329"/>
                </a:cubicBezTo>
                <a:cubicBezTo>
                  <a:pt x="3303661" y="1249574"/>
                  <a:pt x="2802804" y="1163315"/>
                  <a:pt x="2561376" y="1200329"/>
                </a:cubicBezTo>
                <a:cubicBezTo>
                  <a:pt x="2319948" y="1237343"/>
                  <a:pt x="2429846" y="1180204"/>
                  <a:pt x="2312353" y="1200329"/>
                </a:cubicBezTo>
                <a:cubicBezTo>
                  <a:pt x="2194860" y="1220454"/>
                  <a:pt x="2256452" y="1199219"/>
                  <a:pt x="2235274" y="1200329"/>
                </a:cubicBezTo>
                <a:cubicBezTo>
                  <a:pt x="2214096" y="1201439"/>
                  <a:pt x="1505400" y="1096152"/>
                  <a:pt x="1298475" y="1200329"/>
                </a:cubicBezTo>
                <a:cubicBezTo>
                  <a:pt x="1091550" y="1304506"/>
                  <a:pt x="1157654" y="1197062"/>
                  <a:pt x="1049452" y="1200329"/>
                </a:cubicBezTo>
                <a:cubicBezTo>
                  <a:pt x="941250" y="1203596"/>
                  <a:pt x="1010842" y="1197618"/>
                  <a:pt x="972374" y="1200329"/>
                </a:cubicBezTo>
                <a:cubicBezTo>
                  <a:pt x="933906" y="1203040"/>
                  <a:pt x="223723" y="1105722"/>
                  <a:pt x="0" y="1200329"/>
                </a:cubicBezTo>
                <a:cubicBezTo>
                  <a:pt x="-39946" y="1045990"/>
                  <a:pt x="947" y="959145"/>
                  <a:pt x="0" y="836229"/>
                </a:cubicBezTo>
                <a:cubicBezTo>
                  <a:pt x="-947" y="713313"/>
                  <a:pt x="32354" y="599559"/>
                  <a:pt x="0" y="460126"/>
                </a:cubicBezTo>
                <a:cubicBezTo>
                  <a:pt x="-32354" y="320693"/>
                  <a:pt x="55015" y="105341"/>
                  <a:pt x="0" y="0"/>
                </a:cubicBezTo>
                <a:close/>
              </a:path>
              <a:path w="17194419" h="1200329" stroke="0" extrusionOk="0">
                <a:moveTo>
                  <a:pt x="0" y="0"/>
                </a:moveTo>
                <a:cubicBezTo>
                  <a:pt x="203062" y="-38400"/>
                  <a:pt x="262340" y="30723"/>
                  <a:pt x="420967" y="0"/>
                </a:cubicBezTo>
                <a:cubicBezTo>
                  <a:pt x="579594" y="-30723"/>
                  <a:pt x="466725" y="8631"/>
                  <a:pt x="498045" y="0"/>
                </a:cubicBezTo>
                <a:cubicBezTo>
                  <a:pt x="529365" y="-8631"/>
                  <a:pt x="1132559" y="109637"/>
                  <a:pt x="1434845" y="0"/>
                </a:cubicBezTo>
                <a:cubicBezTo>
                  <a:pt x="1737131" y="-109637"/>
                  <a:pt x="1654515" y="30954"/>
                  <a:pt x="1855811" y="0"/>
                </a:cubicBezTo>
                <a:cubicBezTo>
                  <a:pt x="2057107" y="-30954"/>
                  <a:pt x="2127689" y="44503"/>
                  <a:pt x="2276778" y="0"/>
                </a:cubicBezTo>
                <a:cubicBezTo>
                  <a:pt x="2425867" y="-44503"/>
                  <a:pt x="2922286" y="17719"/>
                  <a:pt x="3213578" y="0"/>
                </a:cubicBezTo>
                <a:cubicBezTo>
                  <a:pt x="3504870" y="-17719"/>
                  <a:pt x="3400383" y="14459"/>
                  <a:pt x="3462600" y="0"/>
                </a:cubicBezTo>
                <a:cubicBezTo>
                  <a:pt x="3524817" y="-14459"/>
                  <a:pt x="4008084" y="68535"/>
                  <a:pt x="4399400" y="0"/>
                </a:cubicBezTo>
                <a:cubicBezTo>
                  <a:pt x="4790716" y="-68535"/>
                  <a:pt x="5142869" y="96724"/>
                  <a:pt x="5336199" y="0"/>
                </a:cubicBezTo>
                <a:cubicBezTo>
                  <a:pt x="5529529" y="-96724"/>
                  <a:pt x="5696319" y="69745"/>
                  <a:pt x="5929110" y="0"/>
                </a:cubicBezTo>
                <a:cubicBezTo>
                  <a:pt x="6161901" y="-69745"/>
                  <a:pt x="6615396" y="96285"/>
                  <a:pt x="6865909" y="0"/>
                </a:cubicBezTo>
                <a:cubicBezTo>
                  <a:pt x="7116422" y="-96285"/>
                  <a:pt x="7103847" y="22980"/>
                  <a:pt x="7286876" y="0"/>
                </a:cubicBezTo>
                <a:cubicBezTo>
                  <a:pt x="7469905" y="-22980"/>
                  <a:pt x="7583565" y="39159"/>
                  <a:pt x="7707843" y="0"/>
                </a:cubicBezTo>
                <a:cubicBezTo>
                  <a:pt x="7832121" y="-39159"/>
                  <a:pt x="8274250" y="73764"/>
                  <a:pt x="8472698" y="0"/>
                </a:cubicBezTo>
                <a:cubicBezTo>
                  <a:pt x="8671146" y="-73764"/>
                  <a:pt x="8713177" y="27352"/>
                  <a:pt x="8893665" y="0"/>
                </a:cubicBezTo>
                <a:cubicBezTo>
                  <a:pt x="9074153" y="-27352"/>
                  <a:pt x="9512017" y="95907"/>
                  <a:pt x="9830464" y="0"/>
                </a:cubicBezTo>
                <a:cubicBezTo>
                  <a:pt x="10148911" y="-95907"/>
                  <a:pt x="10534696" y="106048"/>
                  <a:pt x="10767264" y="0"/>
                </a:cubicBezTo>
                <a:cubicBezTo>
                  <a:pt x="10999832" y="-106048"/>
                  <a:pt x="11163288" y="32286"/>
                  <a:pt x="11360175" y="0"/>
                </a:cubicBezTo>
                <a:cubicBezTo>
                  <a:pt x="11557062" y="-32286"/>
                  <a:pt x="11645318" y="35839"/>
                  <a:pt x="11781142" y="0"/>
                </a:cubicBezTo>
                <a:cubicBezTo>
                  <a:pt x="11916966" y="-35839"/>
                  <a:pt x="11824031" y="3493"/>
                  <a:pt x="11858220" y="0"/>
                </a:cubicBezTo>
                <a:cubicBezTo>
                  <a:pt x="11892409" y="-3493"/>
                  <a:pt x="12031776" y="719"/>
                  <a:pt x="12107243" y="0"/>
                </a:cubicBezTo>
                <a:cubicBezTo>
                  <a:pt x="12182710" y="-719"/>
                  <a:pt x="12267044" y="1623"/>
                  <a:pt x="12356265" y="0"/>
                </a:cubicBezTo>
                <a:cubicBezTo>
                  <a:pt x="12445486" y="-1623"/>
                  <a:pt x="12638319" y="22577"/>
                  <a:pt x="12777232" y="0"/>
                </a:cubicBezTo>
                <a:cubicBezTo>
                  <a:pt x="12916145" y="-22577"/>
                  <a:pt x="13282239" y="60535"/>
                  <a:pt x="13714031" y="0"/>
                </a:cubicBezTo>
                <a:cubicBezTo>
                  <a:pt x="14145823" y="-60535"/>
                  <a:pt x="14170164" y="8111"/>
                  <a:pt x="14306942" y="0"/>
                </a:cubicBezTo>
                <a:cubicBezTo>
                  <a:pt x="14443720" y="-8111"/>
                  <a:pt x="14627423" y="30864"/>
                  <a:pt x="14727909" y="0"/>
                </a:cubicBezTo>
                <a:cubicBezTo>
                  <a:pt x="14828395" y="-30864"/>
                  <a:pt x="14785113" y="5399"/>
                  <a:pt x="14804988" y="0"/>
                </a:cubicBezTo>
                <a:cubicBezTo>
                  <a:pt x="14824863" y="-5399"/>
                  <a:pt x="14848100" y="8173"/>
                  <a:pt x="14882066" y="0"/>
                </a:cubicBezTo>
                <a:cubicBezTo>
                  <a:pt x="14916032" y="-8173"/>
                  <a:pt x="15391808" y="62397"/>
                  <a:pt x="15646921" y="0"/>
                </a:cubicBezTo>
                <a:cubicBezTo>
                  <a:pt x="15902034" y="-62397"/>
                  <a:pt x="15776976" y="29365"/>
                  <a:pt x="15895944" y="0"/>
                </a:cubicBezTo>
                <a:cubicBezTo>
                  <a:pt x="16014912" y="-29365"/>
                  <a:pt x="16827048" y="144575"/>
                  <a:pt x="17194419" y="0"/>
                </a:cubicBezTo>
                <a:cubicBezTo>
                  <a:pt x="17203266" y="166896"/>
                  <a:pt x="17177614" y="285849"/>
                  <a:pt x="17194419" y="388106"/>
                </a:cubicBezTo>
                <a:cubicBezTo>
                  <a:pt x="17211224" y="490363"/>
                  <a:pt x="17156448" y="625575"/>
                  <a:pt x="17194419" y="788216"/>
                </a:cubicBezTo>
                <a:cubicBezTo>
                  <a:pt x="17232390" y="950857"/>
                  <a:pt x="17194408" y="1065332"/>
                  <a:pt x="17194419" y="1200329"/>
                </a:cubicBezTo>
                <a:cubicBezTo>
                  <a:pt x="17064146" y="1217934"/>
                  <a:pt x="16942112" y="1177645"/>
                  <a:pt x="16773452" y="1200329"/>
                </a:cubicBezTo>
                <a:cubicBezTo>
                  <a:pt x="16604792" y="1223013"/>
                  <a:pt x="16609267" y="1178798"/>
                  <a:pt x="16524430" y="1200329"/>
                </a:cubicBezTo>
                <a:cubicBezTo>
                  <a:pt x="16439593" y="1221860"/>
                  <a:pt x="15938911" y="1163819"/>
                  <a:pt x="15759574" y="1200329"/>
                </a:cubicBezTo>
                <a:cubicBezTo>
                  <a:pt x="15580237" y="1236839"/>
                  <a:pt x="15595973" y="1189151"/>
                  <a:pt x="15510552" y="1200329"/>
                </a:cubicBezTo>
                <a:cubicBezTo>
                  <a:pt x="15425131" y="1211507"/>
                  <a:pt x="15470852" y="1198227"/>
                  <a:pt x="15433473" y="1200329"/>
                </a:cubicBezTo>
                <a:cubicBezTo>
                  <a:pt x="15396094" y="1202431"/>
                  <a:pt x="15300458" y="1177500"/>
                  <a:pt x="15184451" y="1200329"/>
                </a:cubicBezTo>
                <a:cubicBezTo>
                  <a:pt x="15068444" y="1223158"/>
                  <a:pt x="14968011" y="1186364"/>
                  <a:pt x="14763484" y="1200329"/>
                </a:cubicBezTo>
                <a:cubicBezTo>
                  <a:pt x="14558957" y="1214294"/>
                  <a:pt x="14333078" y="1178193"/>
                  <a:pt x="14170573" y="1200329"/>
                </a:cubicBezTo>
                <a:cubicBezTo>
                  <a:pt x="14008068" y="1222465"/>
                  <a:pt x="14015226" y="1184346"/>
                  <a:pt x="13921550" y="1200329"/>
                </a:cubicBezTo>
                <a:cubicBezTo>
                  <a:pt x="13827874" y="1216312"/>
                  <a:pt x="13336923" y="1109273"/>
                  <a:pt x="12984751" y="1200329"/>
                </a:cubicBezTo>
                <a:cubicBezTo>
                  <a:pt x="12632579" y="1291385"/>
                  <a:pt x="12676846" y="1190897"/>
                  <a:pt x="12391840" y="1200329"/>
                </a:cubicBezTo>
                <a:cubicBezTo>
                  <a:pt x="12106834" y="1209761"/>
                  <a:pt x="11915412" y="1157898"/>
                  <a:pt x="11455041" y="1200329"/>
                </a:cubicBezTo>
                <a:cubicBezTo>
                  <a:pt x="10994670" y="1242760"/>
                  <a:pt x="10965879" y="1168480"/>
                  <a:pt x="10690185" y="1200329"/>
                </a:cubicBezTo>
                <a:cubicBezTo>
                  <a:pt x="10414491" y="1232178"/>
                  <a:pt x="10407464" y="1163151"/>
                  <a:pt x="10269219" y="1200329"/>
                </a:cubicBezTo>
                <a:cubicBezTo>
                  <a:pt x="10130974" y="1237507"/>
                  <a:pt x="9739208" y="1114904"/>
                  <a:pt x="9504363" y="1200329"/>
                </a:cubicBezTo>
                <a:cubicBezTo>
                  <a:pt x="9269518" y="1285754"/>
                  <a:pt x="9357507" y="1193323"/>
                  <a:pt x="9255341" y="1200329"/>
                </a:cubicBezTo>
                <a:cubicBezTo>
                  <a:pt x="9153175" y="1207335"/>
                  <a:pt x="8821705" y="1130835"/>
                  <a:pt x="8662430" y="1200329"/>
                </a:cubicBezTo>
                <a:cubicBezTo>
                  <a:pt x="8503155" y="1269823"/>
                  <a:pt x="8602910" y="1196160"/>
                  <a:pt x="8585351" y="1200329"/>
                </a:cubicBezTo>
                <a:cubicBezTo>
                  <a:pt x="8567792" y="1204498"/>
                  <a:pt x="8066430" y="1113579"/>
                  <a:pt x="7648552" y="1200329"/>
                </a:cubicBezTo>
                <a:cubicBezTo>
                  <a:pt x="7230674" y="1287079"/>
                  <a:pt x="7318693" y="1173998"/>
                  <a:pt x="7055641" y="1200329"/>
                </a:cubicBezTo>
                <a:cubicBezTo>
                  <a:pt x="6792589" y="1226660"/>
                  <a:pt x="6555591" y="1123158"/>
                  <a:pt x="6118842" y="1200329"/>
                </a:cubicBezTo>
                <a:cubicBezTo>
                  <a:pt x="5682093" y="1277500"/>
                  <a:pt x="5856716" y="1165764"/>
                  <a:pt x="5697875" y="1200329"/>
                </a:cubicBezTo>
                <a:cubicBezTo>
                  <a:pt x="5539034" y="1234894"/>
                  <a:pt x="5542422" y="1175899"/>
                  <a:pt x="5448852" y="1200329"/>
                </a:cubicBezTo>
                <a:cubicBezTo>
                  <a:pt x="5355282" y="1224759"/>
                  <a:pt x="5127396" y="1172899"/>
                  <a:pt x="4855941" y="1200329"/>
                </a:cubicBezTo>
                <a:cubicBezTo>
                  <a:pt x="4584486" y="1227759"/>
                  <a:pt x="4271691" y="1152394"/>
                  <a:pt x="4091086" y="1200329"/>
                </a:cubicBezTo>
                <a:cubicBezTo>
                  <a:pt x="3910482" y="1248264"/>
                  <a:pt x="3396593" y="1190962"/>
                  <a:pt x="3154287" y="1200329"/>
                </a:cubicBezTo>
                <a:cubicBezTo>
                  <a:pt x="2911981" y="1209696"/>
                  <a:pt x="2734603" y="1148226"/>
                  <a:pt x="2389431" y="1200329"/>
                </a:cubicBezTo>
                <a:cubicBezTo>
                  <a:pt x="2044259" y="1252432"/>
                  <a:pt x="1873359" y="1104212"/>
                  <a:pt x="1452632" y="1200329"/>
                </a:cubicBezTo>
                <a:cubicBezTo>
                  <a:pt x="1031905" y="1296446"/>
                  <a:pt x="1017889" y="1145790"/>
                  <a:pt x="687777" y="1200329"/>
                </a:cubicBezTo>
                <a:cubicBezTo>
                  <a:pt x="357665" y="1254868"/>
                  <a:pt x="248423" y="1174683"/>
                  <a:pt x="0" y="1200329"/>
                </a:cubicBezTo>
                <a:cubicBezTo>
                  <a:pt x="-41441" y="1068123"/>
                  <a:pt x="1868" y="952325"/>
                  <a:pt x="0" y="788216"/>
                </a:cubicBezTo>
                <a:cubicBezTo>
                  <a:pt x="-1868" y="624107"/>
                  <a:pt x="21408" y="556467"/>
                  <a:pt x="0" y="376103"/>
                </a:cubicBezTo>
                <a:cubicBezTo>
                  <a:pt x="-21408" y="195739"/>
                  <a:pt x="25742" y="178974"/>
                  <a:pt x="0" y="0"/>
                </a:cubicBezTo>
                <a:close/>
              </a:path>
            </a:pathLst>
          </a:custGeom>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Tenemos que recorrer de 1 a n (no sabemos el fin y debemos mostrar el menú por lo menos una vez)</a:t>
            </a:r>
            <a:endParaRPr lang="es-ES_tradnl" sz="3600" dirty="0">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72C22D0A-407C-94FF-1B37-C5AC919A49E7}"/>
              </a:ext>
            </a:extLst>
          </p:cNvPr>
          <p:cNvSpPr/>
          <p:nvPr/>
        </p:nvSpPr>
        <p:spPr>
          <a:xfrm>
            <a:off x="10228914" y="7273297"/>
            <a:ext cx="8500544" cy="1754326"/>
          </a:xfrm>
          <a:custGeom>
            <a:avLst/>
            <a:gdLst>
              <a:gd name="connsiteX0" fmla="*/ 0 w 8500544"/>
              <a:gd name="connsiteY0" fmla="*/ 0 h 1754326"/>
              <a:gd name="connsiteX1" fmla="*/ 311687 w 8500544"/>
              <a:gd name="connsiteY1" fmla="*/ 0 h 1754326"/>
              <a:gd name="connsiteX2" fmla="*/ 963395 w 8500544"/>
              <a:gd name="connsiteY2" fmla="*/ 0 h 1754326"/>
              <a:gd name="connsiteX3" fmla="*/ 1275082 w 8500544"/>
              <a:gd name="connsiteY3" fmla="*/ 0 h 1754326"/>
              <a:gd name="connsiteX4" fmla="*/ 1586768 w 8500544"/>
              <a:gd name="connsiteY4" fmla="*/ 0 h 1754326"/>
              <a:gd name="connsiteX5" fmla="*/ 2323482 w 8500544"/>
              <a:gd name="connsiteY5" fmla="*/ 0 h 1754326"/>
              <a:gd name="connsiteX6" fmla="*/ 2890185 w 8500544"/>
              <a:gd name="connsiteY6" fmla="*/ 0 h 1754326"/>
              <a:gd name="connsiteX7" fmla="*/ 3201872 w 8500544"/>
              <a:gd name="connsiteY7" fmla="*/ 0 h 1754326"/>
              <a:gd name="connsiteX8" fmla="*/ 3768575 w 8500544"/>
              <a:gd name="connsiteY8" fmla="*/ 0 h 1754326"/>
              <a:gd name="connsiteX9" fmla="*/ 4505288 w 8500544"/>
              <a:gd name="connsiteY9" fmla="*/ 0 h 1754326"/>
              <a:gd name="connsiteX10" fmla="*/ 4986986 w 8500544"/>
              <a:gd name="connsiteY10" fmla="*/ 0 h 1754326"/>
              <a:gd name="connsiteX11" fmla="*/ 5468683 w 8500544"/>
              <a:gd name="connsiteY11" fmla="*/ 0 h 1754326"/>
              <a:gd name="connsiteX12" fmla="*/ 6035386 w 8500544"/>
              <a:gd name="connsiteY12" fmla="*/ 0 h 1754326"/>
              <a:gd name="connsiteX13" fmla="*/ 6687095 w 8500544"/>
              <a:gd name="connsiteY13" fmla="*/ 0 h 1754326"/>
              <a:gd name="connsiteX14" fmla="*/ 7338803 w 8500544"/>
              <a:gd name="connsiteY14" fmla="*/ 0 h 1754326"/>
              <a:gd name="connsiteX15" fmla="*/ 7990511 w 8500544"/>
              <a:gd name="connsiteY15" fmla="*/ 0 h 1754326"/>
              <a:gd name="connsiteX16" fmla="*/ 8500544 w 8500544"/>
              <a:gd name="connsiteY16" fmla="*/ 0 h 1754326"/>
              <a:gd name="connsiteX17" fmla="*/ 8500544 w 8500544"/>
              <a:gd name="connsiteY17" fmla="*/ 584775 h 1754326"/>
              <a:gd name="connsiteX18" fmla="*/ 8500544 w 8500544"/>
              <a:gd name="connsiteY18" fmla="*/ 1169551 h 1754326"/>
              <a:gd name="connsiteX19" fmla="*/ 8500544 w 8500544"/>
              <a:gd name="connsiteY19" fmla="*/ 1754326 h 1754326"/>
              <a:gd name="connsiteX20" fmla="*/ 7763830 w 8500544"/>
              <a:gd name="connsiteY20" fmla="*/ 1754326 h 1754326"/>
              <a:gd name="connsiteX21" fmla="*/ 7197127 w 8500544"/>
              <a:gd name="connsiteY21" fmla="*/ 1754326 h 1754326"/>
              <a:gd name="connsiteX22" fmla="*/ 6715430 w 8500544"/>
              <a:gd name="connsiteY22" fmla="*/ 1754326 h 1754326"/>
              <a:gd name="connsiteX23" fmla="*/ 6233732 w 8500544"/>
              <a:gd name="connsiteY23" fmla="*/ 1754326 h 1754326"/>
              <a:gd name="connsiteX24" fmla="*/ 5752035 w 8500544"/>
              <a:gd name="connsiteY24" fmla="*/ 1754326 h 1754326"/>
              <a:gd name="connsiteX25" fmla="*/ 5270337 w 8500544"/>
              <a:gd name="connsiteY25" fmla="*/ 1754326 h 1754326"/>
              <a:gd name="connsiteX26" fmla="*/ 4618629 w 8500544"/>
              <a:gd name="connsiteY26" fmla="*/ 1754326 h 1754326"/>
              <a:gd name="connsiteX27" fmla="*/ 4051926 w 8500544"/>
              <a:gd name="connsiteY27" fmla="*/ 1754326 h 1754326"/>
              <a:gd name="connsiteX28" fmla="*/ 3740239 w 8500544"/>
              <a:gd name="connsiteY28" fmla="*/ 1754326 h 1754326"/>
              <a:gd name="connsiteX29" fmla="*/ 3258542 w 8500544"/>
              <a:gd name="connsiteY29" fmla="*/ 1754326 h 1754326"/>
              <a:gd name="connsiteX30" fmla="*/ 2606833 w 8500544"/>
              <a:gd name="connsiteY30" fmla="*/ 1754326 h 1754326"/>
              <a:gd name="connsiteX31" fmla="*/ 2210141 w 8500544"/>
              <a:gd name="connsiteY31" fmla="*/ 1754326 h 1754326"/>
              <a:gd name="connsiteX32" fmla="*/ 1473428 w 8500544"/>
              <a:gd name="connsiteY32" fmla="*/ 1754326 h 1754326"/>
              <a:gd name="connsiteX33" fmla="*/ 736714 w 8500544"/>
              <a:gd name="connsiteY33" fmla="*/ 1754326 h 1754326"/>
              <a:gd name="connsiteX34" fmla="*/ 0 w 8500544"/>
              <a:gd name="connsiteY34" fmla="*/ 1754326 h 1754326"/>
              <a:gd name="connsiteX35" fmla="*/ 0 w 8500544"/>
              <a:gd name="connsiteY35" fmla="*/ 1134464 h 1754326"/>
              <a:gd name="connsiteX36" fmla="*/ 0 w 8500544"/>
              <a:gd name="connsiteY36" fmla="*/ 549689 h 1754326"/>
              <a:gd name="connsiteX37" fmla="*/ 0 w 8500544"/>
              <a:gd name="connsiteY37"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00544" h="1754326" fill="none" extrusionOk="0">
                <a:moveTo>
                  <a:pt x="0" y="0"/>
                </a:moveTo>
                <a:cubicBezTo>
                  <a:pt x="150287" y="-22806"/>
                  <a:pt x="165742" y="15378"/>
                  <a:pt x="311687" y="0"/>
                </a:cubicBezTo>
                <a:cubicBezTo>
                  <a:pt x="457632" y="-15378"/>
                  <a:pt x="660367" y="74412"/>
                  <a:pt x="963395" y="0"/>
                </a:cubicBezTo>
                <a:cubicBezTo>
                  <a:pt x="1266423" y="-74412"/>
                  <a:pt x="1149210" y="22711"/>
                  <a:pt x="1275082" y="0"/>
                </a:cubicBezTo>
                <a:cubicBezTo>
                  <a:pt x="1400954" y="-22711"/>
                  <a:pt x="1497641" y="17133"/>
                  <a:pt x="1586768" y="0"/>
                </a:cubicBezTo>
                <a:cubicBezTo>
                  <a:pt x="1675895" y="-17133"/>
                  <a:pt x="2015035" y="16986"/>
                  <a:pt x="2323482" y="0"/>
                </a:cubicBezTo>
                <a:cubicBezTo>
                  <a:pt x="2631929" y="-16986"/>
                  <a:pt x="2621344" y="52685"/>
                  <a:pt x="2890185" y="0"/>
                </a:cubicBezTo>
                <a:cubicBezTo>
                  <a:pt x="3159026" y="-52685"/>
                  <a:pt x="3071190" y="34137"/>
                  <a:pt x="3201872" y="0"/>
                </a:cubicBezTo>
                <a:cubicBezTo>
                  <a:pt x="3332554" y="-34137"/>
                  <a:pt x="3503307" y="58083"/>
                  <a:pt x="3768575" y="0"/>
                </a:cubicBezTo>
                <a:cubicBezTo>
                  <a:pt x="4033843" y="-58083"/>
                  <a:pt x="4322646" y="47861"/>
                  <a:pt x="4505288" y="0"/>
                </a:cubicBezTo>
                <a:cubicBezTo>
                  <a:pt x="4687930" y="-47861"/>
                  <a:pt x="4889319" y="57565"/>
                  <a:pt x="4986986" y="0"/>
                </a:cubicBezTo>
                <a:cubicBezTo>
                  <a:pt x="5084653" y="-57565"/>
                  <a:pt x="5345179" y="35531"/>
                  <a:pt x="5468683" y="0"/>
                </a:cubicBezTo>
                <a:cubicBezTo>
                  <a:pt x="5592187" y="-35531"/>
                  <a:pt x="5805704" y="35615"/>
                  <a:pt x="6035386" y="0"/>
                </a:cubicBezTo>
                <a:cubicBezTo>
                  <a:pt x="6265068" y="-35615"/>
                  <a:pt x="6441418" y="67917"/>
                  <a:pt x="6687095" y="0"/>
                </a:cubicBezTo>
                <a:cubicBezTo>
                  <a:pt x="6932772" y="-67917"/>
                  <a:pt x="7069825" y="68635"/>
                  <a:pt x="7338803" y="0"/>
                </a:cubicBezTo>
                <a:cubicBezTo>
                  <a:pt x="7607781" y="-68635"/>
                  <a:pt x="7687220" y="63798"/>
                  <a:pt x="7990511" y="0"/>
                </a:cubicBezTo>
                <a:cubicBezTo>
                  <a:pt x="8293802" y="-63798"/>
                  <a:pt x="8323652" y="39805"/>
                  <a:pt x="8500544" y="0"/>
                </a:cubicBezTo>
                <a:cubicBezTo>
                  <a:pt x="8522476" y="164380"/>
                  <a:pt x="8442181" y="308614"/>
                  <a:pt x="8500544" y="584775"/>
                </a:cubicBezTo>
                <a:cubicBezTo>
                  <a:pt x="8558907" y="860936"/>
                  <a:pt x="8464548" y="879196"/>
                  <a:pt x="8500544" y="1169551"/>
                </a:cubicBezTo>
                <a:cubicBezTo>
                  <a:pt x="8536540" y="1459906"/>
                  <a:pt x="8461493" y="1588841"/>
                  <a:pt x="8500544" y="1754326"/>
                </a:cubicBezTo>
                <a:cubicBezTo>
                  <a:pt x="8293978" y="1797160"/>
                  <a:pt x="8087059" y="1679164"/>
                  <a:pt x="7763830" y="1754326"/>
                </a:cubicBezTo>
                <a:cubicBezTo>
                  <a:pt x="7440601" y="1829488"/>
                  <a:pt x="7447008" y="1751452"/>
                  <a:pt x="7197127" y="1754326"/>
                </a:cubicBezTo>
                <a:cubicBezTo>
                  <a:pt x="6947246" y="1757200"/>
                  <a:pt x="6873766" y="1727818"/>
                  <a:pt x="6715430" y="1754326"/>
                </a:cubicBezTo>
                <a:cubicBezTo>
                  <a:pt x="6557094" y="1780834"/>
                  <a:pt x="6395080" y="1744807"/>
                  <a:pt x="6233732" y="1754326"/>
                </a:cubicBezTo>
                <a:cubicBezTo>
                  <a:pt x="6072384" y="1763845"/>
                  <a:pt x="5929996" y="1726189"/>
                  <a:pt x="5752035" y="1754326"/>
                </a:cubicBezTo>
                <a:cubicBezTo>
                  <a:pt x="5574074" y="1782463"/>
                  <a:pt x="5405912" y="1754087"/>
                  <a:pt x="5270337" y="1754326"/>
                </a:cubicBezTo>
                <a:cubicBezTo>
                  <a:pt x="5134762" y="1754565"/>
                  <a:pt x="4896682" y="1692980"/>
                  <a:pt x="4618629" y="1754326"/>
                </a:cubicBezTo>
                <a:cubicBezTo>
                  <a:pt x="4340576" y="1815672"/>
                  <a:pt x="4175573" y="1727484"/>
                  <a:pt x="4051926" y="1754326"/>
                </a:cubicBezTo>
                <a:cubicBezTo>
                  <a:pt x="3928279" y="1781168"/>
                  <a:pt x="3828312" y="1717757"/>
                  <a:pt x="3740239" y="1754326"/>
                </a:cubicBezTo>
                <a:cubicBezTo>
                  <a:pt x="3652166" y="1790895"/>
                  <a:pt x="3402607" y="1753888"/>
                  <a:pt x="3258542" y="1754326"/>
                </a:cubicBezTo>
                <a:cubicBezTo>
                  <a:pt x="3114477" y="1754764"/>
                  <a:pt x="2829048" y="1751671"/>
                  <a:pt x="2606833" y="1754326"/>
                </a:cubicBezTo>
                <a:cubicBezTo>
                  <a:pt x="2384618" y="1756981"/>
                  <a:pt x="2388605" y="1750254"/>
                  <a:pt x="2210141" y="1754326"/>
                </a:cubicBezTo>
                <a:cubicBezTo>
                  <a:pt x="2031677" y="1758398"/>
                  <a:pt x="1658349" y="1682433"/>
                  <a:pt x="1473428" y="1754326"/>
                </a:cubicBezTo>
                <a:cubicBezTo>
                  <a:pt x="1288507" y="1826219"/>
                  <a:pt x="1056934" y="1688505"/>
                  <a:pt x="736714" y="1754326"/>
                </a:cubicBezTo>
                <a:cubicBezTo>
                  <a:pt x="416494" y="1820147"/>
                  <a:pt x="257122" y="1729775"/>
                  <a:pt x="0" y="1754326"/>
                </a:cubicBezTo>
                <a:cubicBezTo>
                  <a:pt x="-70392" y="1464649"/>
                  <a:pt x="257" y="1315436"/>
                  <a:pt x="0" y="1134464"/>
                </a:cubicBezTo>
                <a:cubicBezTo>
                  <a:pt x="-257" y="953492"/>
                  <a:pt x="33874" y="669876"/>
                  <a:pt x="0" y="549689"/>
                </a:cubicBezTo>
                <a:cubicBezTo>
                  <a:pt x="-33874" y="429503"/>
                  <a:pt x="55643" y="113534"/>
                  <a:pt x="0" y="0"/>
                </a:cubicBezTo>
                <a:close/>
              </a:path>
              <a:path w="8500544" h="1754326" stroke="0" extrusionOk="0">
                <a:moveTo>
                  <a:pt x="0" y="0"/>
                </a:moveTo>
                <a:cubicBezTo>
                  <a:pt x="144781" y="-36942"/>
                  <a:pt x="362761" y="44772"/>
                  <a:pt x="481697" y="0"/>
                </a:cubicBezTo>
                <a:cubicBezTo>
                  <a:pt x="600633" y="-44772"/>
                  <a:pt x="659543" y="7668"/>
                  <a:pt x="793384" y="0"/>
                </a:cubicBezTo>
                <a:cubicBezTo>
                  <a:pt x="927225" y="-7668"/>
                  <a:pt x="1346881" y="5498"/>
                  <a:pt x="1530098" y="0"/>
                </a:cubicBezTo>
                <a:cubicBezTo>
                  <a:pt x="1713315" y="-5498"/>
                  <a:pt x="1890614" y="53943"/>
                  <a:pt x="2011795" y="0"/>
                </a:cubicBezTo>
                <a:cubicBezTo>
                  <a:pt x="2132976" y="-53943"/>
                  <a:pt x="2375167" y="30205"/>
                  <a:pt x="2493493" y="0"/>
                </a:cubicBezTo>
                <a:cubicBezTo>
                  <a:pt x="2611819" y="-30205"/>
                  <a:pt x="2894242" y="1098"/>
                  <a:pt x="3230207" y="0"/>
                </a:cubicBezTo>
                <a:cubicBezTo>
                  <a:pt x="3566172" y="-1098"/>
                  <a:pt x="3430070" y="18063"/>
                  <a:pt x="3626899" y="0"/>
                </a:cubicBezTo>
                <a:cubicBezTo>
                  <a:pt x="3823728" y="-18063"/>
                  <a:pt x="4071900" y="59440"/>
                  <a:pt x="4363613" y="0"/>
                </a:cubicBezTo>
                <a:cubicBezTo>
                  <a:pt x="4655326" y="-59440"/>
                  <a:pt x="4796830" y="85638"/>
                  <a:pt x="5100326" y="0"/>
                </a:cubicBezTo>
                <a:cubicBezTo>
                  <a:pt x="5403822" y="-85638"/>
                  <a:pt x="5396524" y="15624"/>
                  <a:pt x="5667029" y="0"/>
                </a:cubicBezTo>
                <a:cubicBezTo>
                  <a:pt x="5937534" y="-15624"/>
                  <a:pt x="6206565" y="44209"/>
                  <a:pt x="6403743" y="0"/>
                </a:cubicBezTo>
                <a:cubicBezTo>
                  <a:pt x="6600921" y="-44209"/>
                  <a:pt x="6767461" y="36490"/>
                  <a:pt x="6885441" y="0"/>
                </a:cubicBezTo>
                <a:cubicBezTo>
                  <a:pt x="7003421" y="-36490"/>
                  <a:pt x="7217199" y="50753"/>
                  <a:pt x="7367138" y="0"/>
                </a:cubicBezTo>
                <a:cubicBezTo>
                  <a:pt x="7517077" y="-50753"/>
                  <a:pt x="7707793" y="39486"/>
                  <a:pt x="8018847" y="0"/>
                </a:cubicBezTo>
                <a:cubicBezTo>
                  <a:pt x="8329901" y="-39486"/>
                  <a:pt x="8381127" y="57483"/>
                  <a:pt x="8500544" y="0"/>
                </a:cubicBezTo>
                <a:cubicBezTo>
                  <a:pt x="8524211" y="277562"/>
                  <a:pt x="8438637" y="320362"/>
                  <a:pt x="8500544" y="619862"/>
                </a:cubicBezTo>
                <a:cubicBezTo>
                  <a:pt x="8562451" y="919362"/>
                  <a:pt x="8467810" y="1064922"/>
                  <a:pt x="8500544" y="1222180"/>
                </a:cubicBezTo>
                <a:cubicBezTo>
                  <a:pt x="8533278" y="1379438"/>
                  <a:pt x="8476451" y="1530647"/>
                  <a:pt x="8500544" y="1754326"/>
                </a:cubicBezTo>
                <a:cubicBezTo>
                  <a:pt x="8205945" y="1829579"/>
                  <a:pt x="8171370" y="1703720"/>
                  <a:pt x="7848836" y="1754326"/>
                </a:cubicBezTo>
                <a:cubicBezTo>
                  <a:pt x="7526302" y="1804932"/>
                  <a:pt x="7611429" y="1746115"/>
                  <a:pt x="7452144" y="1754326"/>
                </a:cubicBezTo>
                <a:cubicBezTo>
                  <a:pt x="7292859" y="1762537"/>
                  <a:pt x="6996047" y="1690952"/>
                  <a:pt x="6715430" y="1754326"/>
                </a:cubicBezTo>
                <a:cubicBezTo>
                  <a:pt x="6434813" y="1817700"/>
                  <a:pt x="6319688" y="1730638"/>
                  <a:pt x="6148727" y="1754326"/>
                </a:cubicBezTo>
                <a:cubicBezTo>
                  <a:pt x="5977766" y="1778014"/>
                  <a:pt x="5922450" y="1721814"/>
                  <a:pt x="5752035" y="1754326"/>
                </a:cubicBezTo>
                <a:cubicBezTo>
                  <a:pt x="5581620" y="1786838"/>
                  <a:pt x="5398551" y="1699164"/>
                  <a:pt x="5185332" y="1754326"/>
                </a:cubicBezTo>
                <a:cubicBezTo>
                  <a:pt x="4972113" y="1809488"/>
                  <a:pt x="4942374" y="1725133"/>
                  <a:pt x="4873645" y="1754326"/>
                </a:cubicBezTo>
                <a:cubicBezTo>
                  <a:pt x="4804916" y="1783519"/>
                  <a:pt x="4667359" y="1728561"/>
                  <a:pt x="4561959" y="1754326"/>
                </a:cubicBezTo>
                <a:cubicBezTo>
                  <a:pt x="4456559" y="1780091"/>
                  <a:pt x="4269096" y="1725910"/>
                  <a:pt x="3995256" y="1754326"/>
                </a:cubicBezTo>
                <a:cubicBezTo>
                  <a:pt x="3721416" y="1782742"/>
                  <a:pt x="3782218" y="1737125"/>
                  <a:pt x="3598564" y="1754326"/>
                </a:cubicBezTo>
                <a:cubicBezTo>
                  <a:pt x="3414910" y="1771527"/>
                  <a:pt x="3138722" y="1732307"/>
                  <a:pt x="2946855" y="1754326"/>
                </a:cubicBezTo>
                <a:cubicBezTo>
                  <a:pt x="2754988" y="1776345"/>
                  <a:pt x="2668505" y="1735062"/>
                  <a:pt x="2550163" y="1754326"/>
                </a:cubicBezTo>
                <a:cubicBezTo>
                  <a:pt x="2431821" y="1773590"/>
                  <a:pt x="2094700" y="1684785"/>
                  <a:pt x="1898455" y="1754326"/>
                </a:cubicBezTo>
                <a:cubicBezTo>
                  <a:pt x="1702210" y="1823867"/>
                  <a:pt x="1675645" y="1735898"/>
                  <a:pt x="1586768" y="1754326"/>
                </a:cubicBezTo>
                <a:cubicBezTo>
                  <a:pt x="1497891" y="1772754"/>
                  <a:pt x="1214460" y="1737632"/>
                  <a:pt x="935060" y="1754326"/>
                </a:cubicBezTo>
                <a:cubicBezTo>
                  <a:pt x="655660" y="1771020"/>
                  <a:pt x="719599" y="1728017"/>
                  <a:pt x="538368" y="1754326"/>
                </a:cubicBezTo>
                <a:cubicBezTo>
                  <a:pt x="357137" y="1780635"/>
                  <a:pt x="266696" y="1705749"/>
                  <a:pt x="0" y="1754326"/>
                </a:cubicBezTo>
                <a:cubicBezTo>
                  <a:pt x="-44964" y="1516538"/>
                  <a:pt x="15292" y="1459120"/>
                  <a:pt x="0" y="1204637"/>
                </a:cubicBezTo>
                <a:cubicBezTo>
                  <a:pt x="-15292" y="950154"/>
                  <a:pt x="10017" y="831493"/>
                  <a:pt x="0" y="584775"/>
                </a:cubicBezTo>
                <a:cubicBezTo>
                  <a:pt x="-10017" y="338057"/>
                  <a:pt x="55219" y="247765"/>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Se requiere mostrar las opciones del menú y la opción salir para finalizar la aplicación</a:t>
            </a:r>
            <a:endParaRPr lang="es-ES_tradnl" sz="3600" dirty="0">
              <a:latin typeface="Century Gothic" panose="020B0502020202020204" pitchFamily="34" charset="0"/>
            </a:endParaRPr>
          </a:p>
        </p:txBody>
      </p:sp>
      <p:sp>
        <p:nvSpPr>
          <p:cNvPr id="12" name="Rectángulo 11">
            <a:extLst>
              <a:ext uri="{FF2B5EF4-FFF2-40B4-BE49-F238E27FC236}">
                <a16:creationId xmlns:a16="http://schemas.microsoft.com/office/drawing/2014/main" id="{486B74AD-5F98-AD63-2138-FE8C0E7A7F67}"/>
              </a:ext>
            </a:extLst>
          </p:cNvPr>
          <p:cNvSpPr/>
          <p:nvPr/>
        </p:nvSpPr>
        <p:spPr>
          <a:xfrm>
            <a:off x="683788" y="9323717"/>
            <a:ext cx="13082272" cy="646331"/>
          </a:xfrm>
          <a:custGeom>
            <a:avLst/>
            <a:gdLst>
              <a:gd name="connsiteX0" fmla="*/ 0 w 13082272"/>
              <a:gd name="connsiteY0" fmla="*/ 0 h 646331"/>
              <a:gd name="connsiteX1" fmla="*/ 856294 w 13082272"/>
              <a:gd name="connsiteY1" fmla="*/ 0 h 646331"/>
              <a:gd name="connsiteX2" fmla="*/ 1712588 w 13082272"/>
              <a:gd name="connsiteY2" fmla="*/ 0 h 646331"/>
              <a:gd name="connsiteX3" fmla="*/ 2307237 w 13082272"/>
              <a:gd name="connsiteY3" fmla="*/ 0 h 646331"/>
              <a:gd name="connsiteX4" fmla="*/ 3032709 w 13082272"/>
              <a:gd name="connsiteY4" fmla="*/ 0 h 646331"/>
              <a:gd name="connsiteX5" fmla="*/ 3627357 w 13082272"/>
              <a:gd name="connsiteY5" fmla="*/ 0 h 646331"/>
              <a:gd name="connsiteX6" fmla="*/ 4222006 w 13082272"/>
              <a:gd name="connsiteY6" fmla="*/ 0 h 646331"/>
              <a:gd name="connsiteX7" fmla="*/ 4816655 w 13082272"/>
              <a:gd name="connsiteY7" fmla="*/ 0 h 646331"/>
              <a:gd name="connsiteX8" fmla="*/ 5018835 w 13082272"/>
              <a:gd name="connsiteY8" fmla="*/ 0 h 646331"/>
              <a:gd name="connsiteX9" fmla="*/ 5744307 w 13082272"/>
              <a:gd name="connsiteY9" fmla="*/ 0 h 646331"/>
              <a:gd name="connsiteX10" fmla="*/ 5946487 w 13082272"/>
              <a:gd name="connsiteY10" fmla="*/ 0 h 646331"/>
              <a:gd name="connsiteX11" fmla="*/ 6541136 w 13082272"/>
              <a:gd name="connsiteY11" fmla="*/ 0 h 646331"/>
              <a:gd name="connsiteX12" fmla="*/ 7397430 w 13082272"/>
              <a:gd name="connsiteY12" fmla="*/ 0 h 646331"/>
              <a:gd name="connsiteX13" fmla="*/ 8253724 w 13082272"/>
              <a:gd name="connsiteY13" fmla="*/ 0 h 646331"/>
              <a:gd name="connsiteX14" fmla="*/ 8979196 w 13082272"/>
              <a:gd name="connsiteY14" fmla="*/ 0 h 646331"/>
              <a:gd name="connsiteX15" fmla="*/ 9443022 w 13082272"/>
              <a:gd name="connsiteY15" fmla="*/ 0 h 646331"/>
              <a:gd name="connsiteX16" fmla="*/ 9645202 w 13082272"/>
              <a:gd name="connsiteY16" fmla="*/ 0 h 646331"/>
              <a:gd name="connsiteX17" fmla="*/ 10109028 w 13082272"/>
              <a:gd name="connsiteY17" fmla="*/ 0 h 646331"/>
              <a:gd name="connsiteX18" fmla="*/ 10834500 w 13082272"/>
              <a:gd name="connsiteY18" fmla="*/ 0 h 646331"/>
              <a:gd name="connsiteX19" fmla="*/ 11690794 w 13082272"/>
              <a:gd name="connsiteY19" fmla="*/ 0 h 646331"/>
              <a:gd name="connsiteX20" fmla="*/ 11892975 w 13082272"/>
              <a:gd name="connsiteY20" fmla="*/ 0 h 646331"/>
              <a:gd name="connsiteX21" fmla="*/ 12095155 w 13082272"/>
              <a:gd name="connsiteY21" fmla="*/ 0 h 646331"/>
              <a:gd name="connsiteX22" fmla="*/ 13082272 w 13082272"/>
              <a:gd name="connsiteY22" fmla="*/ 0 h 646331"/>
              <a:gd name="connsiteX23" fmla="*/ 13082272 w 13082272"/>
              <a:gd name="connsiteY23" fmla="*/ 303776 h 646331"/>
              <a:gd name="connsiteX24" fmla="*/ 13082272 w 13082272"/>
              <a:gd name="connsiteY24" fmla="*/ 646331 h 646331"/>
              <a:gd name="connsiteX25" fmla="*/ 12225978 w 13082272"/>
              <a:gd name="connsiteY25" fmla="*/ 646331 h 646331"/>
              <a:gd name="connsiteX26" fmla="*/ 11762152 w 13082272"/>
              <a:gd name="connsiteY26" fmla="*/ 646331 h 646331"/>
              <a:gd name="connsiteX27" fmla="*/ 11036680 w 13082272"/>
              <a:gd name="connsiteY27" fmla="*/ 646331 h 646331"/>
              <a:gd name="connsiteX28" fmla="*/ 10834500 w 13082272"/>
              <a:gd name="connsiteY28" fmla="*/ 646331 h 646331"/>
              <a:gd name="connsiteX29" fmla="*/ 9978206 w 13082272"/>
              <a:gd name="connsiteY29" fmla="*/ 646331 h 646331"/>
              <a:gd name="connsiteX30" fmla="*/ 9514380 w 13082272"/>
              <a:gd name="connsiteY30" fmla="*/ 646331 h 646331"/>
              <a:gd name="connsiteX31" fmla="*/ 8919731 w 13082272"/>
              <a:gd name="connsiteY31" fmla="*/ 646331 h 646331"/>
              <a:gd name="connsiteX32" fmla="*/ 8586728 w 13082272"/>
              <a:gd name="connsiteY32" fmla="*/ 646331 h 646331"/>
              <a:gd name="connsiteX33" fmla="*/ 7861256 w 13082272"/>
              <a:gd name="connsiteY33" fmla="*/ 646331 h 646331"/>
              <a:gd name="connsiteX34" fmla="*/ 7004962 w 13082272"/>
              <a:gd name="connsiteY34" fmla="*/ 646331 h 646331"/>
              <a:gd name="connsiteX35" fmla="*/ 6541136 w 13082272"/>
              <a:gd name="connsiteY35" fmla="*/ 646331 h 646331"/>
              <a:gd name="connsiteX36" fmla="*/ 5684842 w 13082272"/>
              <a:gd name="connsiteY36" fmla="*/ 646331 h 646331"/>
              <a:gd name="connsiteX37" fmla="*/ 5090193 w 13082272"/>
              <a:gd name="connsiteY37" fmla="*/ 646331 h 646331"/>
              <a:gd name="connsiteX38" fmla="*/ 4233899 w 13082272"/>
              <a:gd name="connsiteY38" fmla="*/ 646331 h 646331"/>
              <a:gd name="connsiteX39" fmla="*/ 3377605 w 13082272"/>
              <a:gd name="connsiteY39" fmla="*/ 646331 h 646331"/>
              <a:gd name="connsiteX40" fmla="*/ 3044601 w 13082272"/>
              <a:gd name="connsiteY40" fmla="*/ 646331 h 646331"/>
              <a:gd name="connsiteX41" fmla="*/ 2580775 w 13082272"/>
              <a:gd name="connsiteY41" fmla="*/ 646331 h 646331"/>
              <a:gd name="connsiteX42" fmla="*/ 1986127 w 13082272"/>
              <a:gd name="connsiteY42" fmla="*/ 646331 h 646331"/>
              <a:gd name="connsiteX43" fmla="*/ 1391478 w 13082272"/>
              <a:gd name="connsiteY43" fmla="*/ 646331 h 646331"/>
              <a:gd name="connsiteX44" fmla="*/ 666007 w 13082272"/>
              <a:gd name="connsiteY44" fmla="*/ 646331 h 646331"/>
              <a:gd name="connsiteX45" fmla="*/ 0 w 13082272"/>
              <a:gd name="connsiteY45" fmla="*/ 646331 h 646331"/>
              <a:gd name="connsiteX46" fmla="*/ 0 w 13082272"/>
              <a:gd name="connsiteY46" fmla="*/ 336092 h 646331"/>
              <a:gd name="connsiteX47" fmla="*/ 0 w 13082272"/>
              <a:gd name="connsiteY4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082272" h="646331" fill="none" extrusionOk="0">
                <a:moveTo>
                  <a:pt x="0" y="0"/>
                </a:moveTo>
                <a:cubicBezTo>
                  <a:pt x="374292" y="-93503"/>
                  <a:pt x="503991" y="100897"/>
                  <a:pt x="856294" y="0"/>
                </a:cubicBezTo>
                <a:cubicBezTo>
                  <a:pt x="1208597" y="-100897"/>
                  <a:pt x="1335521" y="49333"/>
                  <a:pt x="1712588" y="0"/>
                </a:cubicBezTo>
                <a:cubicBezTo>
                  <a:pt x="2089655" y="-49333"/>
                  <a:pt x="2066852" y="24067"/>
                  <a:pt x="2307237" y="0"/>
                </a:cubicBezTo>
                <a:cubicBezTo>
                  <a:pt x="2547622" y="-24067"/>
                  <a:pt x="2758885" y="39735"/>
                  <a:pt x="3032709" y="0"/>
                </a:cubicBezTo>
                <a:cubicBezTo>
                  <a:pt x="3306533" y="-39735"/>
                  <a:pt x="3445800" y="25728"/>
                  <a:pt x="3627357" y="0"/>
                </a:cubicBezTo>
                <a:cubicBezTo>
                  <a:pt x="3808914" y="-25728"/>
                  <a:pt x="4015872" y="30869"/>
                  <a:pt x="4222006" y="0"/>
                </a:cubicBezTo>
                <a:cubicBezTo>
                  <a:pt x="4428140" y="-30869"/>
                  <a:pt x="4528003" y="52594"/>
                  <a:pt x="4816655" y="0"/>
                </a:cubicBezTo>
                <a:cubicBezTo>
                  <a:pt x="5105307" y="-52594"/>
                  <a:pt x="4973172" y="6847"/>
                  <a:pt x="5018835" y="0"/>
                </a:cubicBezTo>
                <a:cubicBezTo>
                  <a:pt x="5064498" y="-6847"/>
                  <a:pt x="5589850" y="52568"/>
                  <a:pt x="5744307" y="0"/>
                </a:cubicBezTo>
                <a:cubicBezTo>
                  <a:pt x="5898764" y="-52568"/>
                  <a:pt x="5905998" y="19373"/>
                  <a:pt x="5946487" y="0"/>
                </a:cubicBezTo>
                <a:cubicBezTo>
                  <a:pt x="5986976" y="-19373"/>
                  <a:pt x="6262520" y="32224"/>
                  <a:pt x="6541136" y="0"/>
                </a:cubicBezTo>
                <a:cubicBezTo>
                  <a:pt x="6819752" y="-32224"/>
                  <a:pt x="7044121" y="97075"/>
                  <a:pt x="7397430" y="0"/>
                </a:cubicBezTo>
                <a:cubicBezTo>
                  <a:pt x="7750739" y="-97075"/>
                  <a:pt x="7920963" y="98897"/>
                  <a:pt x="8253724" y="0"/>
                </a:cubicBezTo>
                <a:cubicBezTo>
                  <a:pt x="8586485" y="-98897"/>
                  <a:pt x="8730920" y="72466"/>
                  <a:pt x="8979196" y="0"/>
                </a:cubicBezTo>
                <a:cubicBezTo>
                  <a:pt x="9227472" y="-72466"/>
                  <a:pt x="9340566" y="50380"/>
                  <a:pt x="9443022" y="0"/>
                </a:cubicBezTo>
                <a:cubicBezTo>
                  <a:pt x="9545478" y="-50380"/>
                  <a:pt x="9575540" y="4892"/>
                  <a:pt x="9645202" y="0"/>
                </a:cubicBezTo>
                <a:cubicBezTo>
                  <a:pt x="9714864" y="-4892"/>
                  <a:pt x="9891923" y="20557"/>
                  <a:pt x="10109028" y="0"/>
                </a:cubicBezTo>
                <a:cubicBezTo>
                  <a:pt x="10326133" y="-20557"/>
                  <a:pt x="10509226" y="66587"/>
                  <a:pt x="10834500" y="0"/>
                </a:cubicBezTo>
                <a:cubicBezTo>
                  <a:pt x="11159774" y="-66587"/>
                  <a:pt x="11270108" y="4809"/>
                  <a:pt x="11690794" y="0"/>
                </a:cubicBezTo>
                <a:cubicBezTo>
                  <a:pt x="12111480" y="-4809"/>
                  <a:pt x="11829956" y="3216"/>
                  <a:pt x="11892975" y="0"/>
                </a:cubicBezTo>
                <a:cubicBezTo>
                  <a:pt x="11955994" y="-3216"/>
                  <a:pt x="12051396" y="9942"/>
                  <a:pt x="12095155" y="0"/>
                </a:cubicBezTo>
                <a:cubicBezTo>
                  <a:pt x="12138914" y="-9942"/>
                  <a:pt x="12859603" y="90915"/>
                  <a:pt x="13082272" y="0"/>
                </a:cubicBezTo>
                <a:cubicBezTo>
                  <a:pt x="13088031" y="107398"/>
                  <a:pt x="13057677" y="240489"/>
                  <a:pt x="13082272" y="303776"/>
                </a:cubicBezTo>
                <a:cubicBezTo>
                  <a:pt x="13106867" y="367063"/>
                  <a:pt x="13058616" y="516253"/>
                  <a:pt x="13082272" y="646331"/>
                </a:cubicBezTo>
                <a:cubicBezTo>
                  <a:pt x="12721914" y="687609"/>
                  <a:pt x="12540958" y="549783"/>
                  <a:pt x="12225978" y="646331"/>
                </a:cubicBezTo>
                <a:cubicBezTo>
                  <a:pt x="11910998" y="742879"/>
                  <a:pt x="11912998" y="638899"/>
                  <a:pt x="11762152" y="646331"/>
                </a:cubicBezTo>
                <a:cubicBezTo>
                  <a:pt x="11611306" y="653763"/>
                  <a:pt x="11182021" y="620500"/>
                  <a:pt x="11036680" y="646331"/>
                </a:cubicBezTo>
                <a:cubicBezTo>
                  <a:pt x="10891339" y="672162"/>
                  <a:pt x="10877582" y="630609"/>
                  <a:pt x="10834500" y="646331"/>
                </a:cubicBezTo>
                <a:cubicBezTo>
                  <a:pt x="10791418" y="662053"/>
                  <a:pt x="10351941" y="583513"/>
                  <a:pt x="9978206" y="646331"/>
                </a:cubicBezTo>
                <a:cubicBezTo>
                  <a:pt x="9604471" y="709149"/>
                  <a:pt x="9705561" y="592400"/>
                  <a:pt x="9514380" y="646331"/>
                </a:cubicBezTo>
                <a:cubicBezTo>
                  <a:pt x="9323199" y="700262"/>
                  <a:pt x="9184774" y="585474"/>
                  <a:pt x="8919731" y="646331"/>
                </a:cubicBezTo>
                <a:cubicBezTo>
                  <a:pt x="8654688" y="707188"/>
                  <a:pt x="8696344" y="636524"/>
                  <a:pt x="8586728" y="646331"/>
                </a:cubicBezTo>
                <a:cubicBezTo>
                  <a:pt x="8477112" y="656138"/>
                  <a:pt x="8050193" y="582157"/>
                  <a:pt x="7861256" y="646331"/>
                </a:cubicBezTo>
                <a:cubicBezTo>
                  <a:pt x="7672319" y="710505"/>
                  <a:pt x="7217813" y="631057"/>
                  <a:pt x="7004962" y="646331"/>
                </a:cubicBezTo>
                <a:cubicBezTo>
                  <a:pt x="6792111" y="661605"/>
                  <a:pt x="6670801" y="608700"/>
                  <a:pt x="6541136" y="646331"/>
                </a:cubicBezTo>
                <a:cubicBezTo>
                  <a:pt x="6411471" y="683962"/>
                  <a:pt x="5895030" y="548329"/>
                  <a:pt x="5684842" y="646331"/>
                </a:cubicBezTo>
                <a:cubicBezTo>
                  <a:pt x="5474654" y="744333"/>
                  <a:pt x="5215054" y="610171"/>
                  <a:pt x="5090193" y="646331"/>
                </a:cubicBezTo>
                <a:cubicBezTo>
                  <a:pt x="4965332" y="682491"/>
                  <a:pt x="4599028" y="551402"/>
                  <a:pt x="4233899" y="646331"/>
                </a:cubicBezTo>
                <a:cubicBezTo>
                  <a:pt x="3868770" y="741260"/>
                  <a:pt x="3618482" y="621787"/>
                  <a:pt x="3377605" y="646331"/>
                </a:cubicBezTo>
                <a:cubicBezTo>
                  <a:pt x="3136728" y="670875"/>
                  <a:pt x="3183988" y="616483"/>
                  <a:pt x="3044601" y="646331"/>
                </a:cubicBezTo>
                <a:cubicBezTo>
                  <a:pt x="2905214" y="676179"/>
                  <a:pt x="2810943" y="642889"/>
                  <a:pt x="2580775" y="646331"/>
                </a:cubicBezTo>
                <a:cubicBezTo>
                  <a:pt x="2350607" y="649773"/>
                  <a:pt x="2204863" y="582125"/>
                  <a:pt x="1986127" y="646331"/>
                </a:cubicBezTo>
                <a:cubicBezTo>
                  <a:pt x="1767391" y="710537"/>
                  <a:pt x="1633672" y="576496"/>
                  <a:pt x="1391478" y="646331"/>
                </a:cubicBezTo>
                <a:cubicBezTo>
                  <a:pt x="1149284" y="716166"/>
                  <a:pt x="820326" y="579490"/>
                  <a:pt x="666007" y="646331"/>
                </a:cubicBezTo>
                <a:cubicBezTo>
                  <a:pt x="511688" y="713172"/>
                  <a:pt x="187790" y="620698"/>
                  <a:pt x="0" y="646331"/>
                </a:cubicBezTo>
                <a:cubicBezTo>
                  <a:pt x="-29272" y="568564"/>
                  <a:pt x="29955" y="447786"/>
                  <a:pt x="0" y="336092"/>
                </a:cubicBezTo>
                <a:cubicBezTo>
                  <a:pt x="-29955" y="224398"/>
                  <a:pt x="27510" y="116148"/>
                  <a:pt x="0" y="0"/>
                </a:cubicBezTo>
                <a:close/>
              </a:path>
              <a:path w="13082272" h="646331" stroke="0" extrusionOk="0">
                <a:moveTo>
                  <a:pt x="0" y="0"/>
                </a:moveTo>
                <a:cubicBezTo>
                  <a:pt x="94121" y="-49291"/>
                  <a:pt x="277381" y="22431"/>
                  <a:pt x="463826" y="0"/>
                </a:cubicBezTo>
                <a:cubicBezTo>
                  <a:pt x="650271" y="-22431"/>
                  <a:pt x="587623" y="20489"/>
                  <a:pt x="666007" y="0"/>
                </a:cubicBezTo>
                <a:cubicBezTo>
                  <a:pt x="744391" y="-20489"/>
                  <a:pt x="1263700" y="28725"/>
                  <a:pt x="1522301" y="0"/>
                </a:cubicBezTo>
                <a:cubicBezTo>
                  <a:pt x="1780902" y="-28725"/>
                  <a:pt x="1839045" y="3262"/>
                  <a:pt x="1986127" y="0"/>
                </a:cubicBezTo>
                <a:cubicBezTo>
                  <a:pt x="2133209" y="-3262"/>
                  <a:pt x="2243368" y="7994"/>
                  <a:pt x="2449953" y="0"/>
                </a:cubicBezTo>
                <a:cubicBezTo>
                  <a:pt x="2656538" y="-7994"/>
                  <a:pt x="2930178" y="57264"/>
                  <a:pt x="3306247" y="0"/>
                </a:cubicBezTo>
                <a:cubicBezTo>
                  <a:pt x="3682316" y="-57264"/>
                  <a:pt x="3475684" y="22791"/>
                  <a:pt x="3639250" y="0"/>
                </a:cubicBezTo>
                <a:cubicBezTo>
                  <a:pt x="3802816" y="-22791"/>
                  <a:pt x="4184422" y="80820"/>
                  <a:pt x="4495544" y="0"/>
                </a:cubicBezTo>
                <a:cubicBezTo>
                  <a:pt x="4806666" y="-80820"/>
                  <a:pt x="4938107" y="41948"/>
                  <a:pt x="5351839" y="0"/>
                </a:cubicBezTo>
                <a:cubicBezTo>
                  <a:pt x="5765571" y="-41948"/>
                  <a:pt x="5683698" y="40258"/>
                  <a:pt x="5946487" y="0"/>
                </a:cubicBezTo>
                <a:cubicBezTo>
                  <a:pt x="6209276" y="-40258"/>
                  <a:pt x="6621105" y="26589"/>
                  <a:pt x="6802781" y="0"/>
                </a:cubicBezTo>
                <a:cubicBezTo>
                  <a:pt x="6984457" y="-26589"/>
                  <a:pt x="7159499" y="21046"/>
                  <a:pt x="7266607" y="0"/>
                </a:cubicBezTo>
                <a:cubicBezTo>
                  <a:pt x="7373715" y="-21046"/>
                  <a:pt x="7595665" y="16688"/>
                  <a:pt x="7730433" y="0"/>
                </a:cubicBezTo>
                <a:cubicBezTo>
                  <a:pt x="7865201" y="-16688"/>
                  <a:pt x="8295298" y="65541"/>
                  <a:pt x="8455905" y="0"/>
                </a:cubicBezTo>
                <a:cubicBezTo>
                  <a:pt x="8616512" y="-65541"/>
                  <a:pt x="8794516" y="18169"/>
                  <a:pt x="8919731" y="0"/>
                </a:cubicBezTo>
                <a:cubicBezTo>
                  <a:pt x="9044946" y="-18169"/>
                  <a:pt x="9408450" y="21377"/>
                  <a:pt x="9776025" y="0"/>
                </a:cubicBezTo>
                <a:cubicBezTo>
                  <a:pt x="10143600" y="-21377"/>
                  <a:pt x="10383379" y="55784"/>
                  <a:pt x="10632319" y="0"/>
                </a:cubicBezTo>
                <a:cubicBezTo>
                  <a:pt x="10881259" y="-55784"/>
                  <a:pt x="11088976" y="5171"/>
                  <a:pt x="11226968" y="0"/>
                </a:cubicBezTo>
                <a:cubicBezTo>
                  <a:pt x="11364960" y="-5171"/>
                  <a:pt x="11494710" y="13174"/>
                  <a:pt x="11690794" y="0"/>
                </a:cubicBezTo>
                <a:cubicBezTo>
                  <a:pt x="11886878" y="-13174"/>
                  <a:pt x="11820941" y="5027"/>
                  <a:pt x="11892975" y="0"/>
                </a:cubicBezTo>
                <a:cubicBezTo>
                  <a:pt x="11965009" y="-5027"/>
                  <a:pt x="12134467" y="20686"/>
                  <a:pt x="12225978" y="0"/>
                </a:cubicBezTo>
                <a:cubicBezTo>
                  <a:pt x="12317489" y="-20686"/>
                  <a:pt x="12413191" y="2208"/>
                  <a:pt x="12558981" y="0"/>
                </a:cubicBezTo>
                <a:cubicBezTo>
                  <a:pt x="12704771" y="-2208"/>
                  <a:pt x="12858830" y="35127"/>
                  <a:pt x="13082272" y="0"/>
                </a:cubicBezTo>
                <a:cubicBezTo>
                  <a:pt x="13119115" y="82944"/>
                  <a:pt x="13056970" y="205573"/>
                  <a:pt x="13082272" y="336092"/>
                </a:cubicBezTo>
                <a:cubicBezTo>
                  <a:pt x="13107574" y="466611"/>
                  <a:pt x="13074173" y="502947"/>
                  <a:pt x="13082272" y="646331"/>
                </a:cubicBezTo>
                <a:cubicBezTo>
                  <a:pt x="12900625" y="708639"/>
                  <a:pt x="12615355" y="639654"/>
                  <a:pt x="12487623" y="646331"/>
                </a:cubicBezTo>
                <a:cubicBezTo>
                  <a:pt x="12359891" y="653008"/>
                  <a:pt x="12138782" y="630412"/>
                  <a:pt x="11892975" y="646331"/>
                </a:cubicBezTo>
                <a:cubicBezTo>
                  <a:pt x="11647168" y="662250"/>
                  <a:pt x="11672157" y="620504"/>
                  <a:pt x="11559971" y="646331"/>
                </a:cubicBezTo>
                <a:cubicBezTo>
                  <a:pt x="11447785" y="672158"/>
                  <a:pt x="11066634" y="628148"/>
                  <a:pt x="10834500" y="646331"/>
                </a:cubicBezTo>
                <a:cubicBezTo>
                  <a:pt x="10602366" y="664514"/>
                  <a:pt x="10633514" y="617436"/>
                  <a:pt x="10501497" y="646331"/>
                </a:cubicBezTo>
                <a:cubicBezTo>
                  <a:pt x="10369480" y="675226"/>
                  <a:pt x="10131526" y="570046"/>
                  <a:pt x="9776025" y="646331"/>
                </a:cubicBezTo>
                <a:cubicBezTo>
                  <a:pt x="9420524" y="722616"/>
                  <a:pt x="9649769" y="626552"/>
                  <a:pt x="9573845" y="646331"/>
                </a:cubicBezTo>
                <a:cubicBezTo>
                  <a:pt x="9497921" y="666110"/>
                  <a:pt x="9068771" y="605760"/>
                  <a:pt x="8848373" y="646331"/>
                </a:cubicBezTo>
                <a:cubicBezTo>
                  <a:pt x="8627975" y="686902"/>
                  <a:pt x="8630722" y="611820"/>
                  <a:pt x="8515370" y="646331"/>
                </a:cubicBezTo>
                <a:cubicBezTo>
                  <a:pt x="8400018" y="680842"/>
                  <a:pt x="8400747" y="640059"/>
                  <a:pt x="8313189" y="646331"/>
                </a:cubicBezTo>
                <a:cubicBezTo>
                  <a:pt x="8225631" y="652603"/>
                  <a:pt x="8054233" y="611795"/>
                  <a:pt x="7980186" y="646331"/>
                </a:cubicBezTo>
                <a:cubicBezTo>
                  <a:pt x="7906139" y="680867"/>
                  <a:pt x="7582532" y="559838"/>
                  <a:pt x="7254714" y="646331"/>
                </a:cubicBezTo>
                <a:cubicBezTo>
                  <a:pt x="6926896" y="732824"/>
                  <a:pt x="7061957" y="606866"/>
                  <a:pt x="6921711" y="646331"/>
                </a:cubicBezTo>
                <a:cubicBezTo>
                  <a:pt x="6781465" y="685796"/>
                  <a:pt x="6763634" y="636072"/>
                  <a:pt x="6719531" y="646331"/>
                </a:cubicBezTo>
                <a:cubicBezTo>
                  <a:pt x="6675428" y="656590"/>
                  <a:pt x="6477500" y="616740"/>
                  <a:pt x="6386527" y="646331"/>
                </a:cubicBezTo>
                <a:cubicBezTo>
                  <a:pt x="6295554" y="675922"/>
                  <a:pt x="6087087" y="592144"/>
                  <a:pt x="5922701" y="646331"/>
                </a:cubicBezTo>
                <a:cubicBezTo>
                  <a:pt x="5758315" y="700518"/>
                  <a:pt x="5592683" y="643977"/>
                  <a:pt x="5328053" y="646331"/>
                </a:cubicBezTo>
                <a:cubicBezTo>
                  <a:pt x="5063423" y="648685"/>
                  <a:pt x="5121022" y="607906"/>
                  <a:pt x="4995049" y="646331"/>
                </a:cubicBezTo>
                <a:cubicBezTo>
                  <a:pt x="4869076" y="684756"/>
                  <a:pt x="4424875" y="623068"/>
                  <a:pt x="4138755" y="646331"/>
                </a:cubicBezTo>
                <a:cubicBezTo>
                  <a:pt x="3852635" y="669594"/>
                  <a:pt x="3829743" y="624171"/>
                  <a:pt x="3544106" y="646331"/>
                </a:cubicBezTo>
                <a:cubicBezTo>
                  <a:pt x="3258469" y="668491"/>
                  <a:pt x="3071421" y="629527"/>
                  <a:pt x="2687812" y="646331"/>
                </a:cubicBezTo>
                <a:cubicBezTo>
                  <a:pt x="2304203" y="663135"/>
                  <a:pt x="2288208" y="560939"/>
                  <a:pt x="1962341" y="646331"/>
                </a:cubicBezTo>
                <a:cubicBezTo>
                  <a:pt x="1636474" y="731723"/>
                  <a:pt x="1704071" y="616054"/>
                  <a:pt x="1498515" y="646331"/>
                </a:cubicBezTo>
                <a:cubicBezTo>
                  <a:pt x="1292959" y="676608"/>
                  <a:pt x="949319" y="590386"/>
                  <a:pt x="773043" y="646331"/>
                </a:cubicBezTo>
                <a:cubicBezTo>
                  <a:pt x="596767" y="702276"/>
                  <a:pt x="323957" y="633278"/>
                  <a:pt x="0" y="646331"/>
                </a:cubicBezTo>
                <a:cubicBezTo>
                  <a:pt x="-6482" y="530090"/>
                  <a:pt x="10533" y="431485"/>
                  <a:pt x="0" y="323166"/>
                </a:cubicBezTo>
                <a:cubicBezTo>
                  <a:pt x="-10533" y="214847"/>
                  <a:pt x="15732" y="65140"/>
                  <a:pt x="0" y="0"/>
                </a:cubicBezTo>
                <a:close/>
              </a:path>
            </a:pathLst>
          </a:custGeom>
          <a:ln w="22225">
            <a:solidFill>
              <a:schemeClr val="accent6">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Utilizaremos la clase Scanner para leer datos por teclado</a:t>
            </a:r>
            <a:endParaRPr lang="es-ES_tradnl" sz="3600" dirty="0">
              <a:latin typeface="Century Gothic" panose="020B0502020202020204" pitchFamily="34" charset="0"/>
            </a:endParaRPr>
          </a:p>
        </p:txBody>
      </p:sp>
      <p:pic>
        <p:nvPicPr>
          <p:cNvPr id="3" name="Imagen 2">
            <a:extLst>
              <a:ext uri="{FF2B5EF4-FFF2-40B4-BE49-F238E27FC236}">
                <a16:creationId xmlns:a16="http://schemas.microsoft.com/office/drawing/2014/main" id="{4F570A40-5195-7F80-5C0F-2FBA2CE50990}"/>
              </a:ext>
            </a:extLst>
          </p:cNvPr>
          <p:cNvPicPr>
            <a:picLocks noChangeAspect="1"/>
          </p:cNvPicPr>
          <p:nvPr/>
        </p:nvPicPr>
        <p:blipFill>
          <a:blip r:embed="rId2"/>
          <a:stretch>
            <a:fillRect/>
          </a:stretch>
        </p:blipFill>
        <p:spPr>
          <a:xfrm>
            <a:off x="6942684" y="3110642"/>
            <a:ext cx="3983497" cy="2467652"/>
          </a:xfrm>
          <a:prstGeom prst="rect">
            <a:avLst/>
          </a:prstGeom>
        </p:spPr>
      </p:pic>
    </p:spTree>
    <p:extLst>
      <p:ext uri="{BB962C8B-B14F-4D97-AF65-F5344CB8AC3E}">
        <p14:creationId xmlns:p14="http://schemas.microsoft.com/office/powerpoint/2010/main" val="2135628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803E6F2-2761-8E4C-EB41-551F0345BCEB}"/>
              </a:ext>
            </a:extLst>
          </p:cNvPr>
          <p:cNvPicPr>
            <a:picLocks noChangeAspect="1"/>
          </p:cNvPicPr>
          <p:nvPr/>
        </p:nvPicPr>
        <p:blipFill>
          <a:blip r:embed="rId2"/>
          <a:stretch>
            <a:fillRect/>
          </a:stretch>
        </p:blipFill>
        <p:spPr>
          <a:xfrm>
            <a:off x="2511160" y="1920874"/>
            <a:ext cx="14199141" cy="8682137"/>
          </a:xfrm>
          <a:prstGeom prst="rect">
            <a:avLst/>
          </a:prstGeom>
        </p:spPr>
      </p:pic>
    </p:spTree>
    <p:extLst>
      <p:ext uri="{BB962C8B-B14F-4D97-AF65-F5344CB8AC3E}">
        <p14:creationId xmlns:p14="http://schemas.microsoft.com/office/powerpoint/2010/main" val="1321226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222222"/>
                </a:solidFill>
                <a:latin typeface="Arial" panose="020B0604020202020204" pitchFamily="34" charset="0"/>
                <a:cs typeface="Arial" panose="020B0604020202020204" pitchFamily="34" charset="0"/>
              </a:rPr>
              <a:t>	do - while</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14" name="Gráfico 13" descr="Manos aplaudiendo">
            <a:extLst>
              <a:ext uri="{FF2B5EF4-FFF2-40B4-BE49-F238E27FC236}">
                <a16:creationId xmlns:a16="http://schemas.microsoft.com/office/drawing/2014/main" id="{FA50A988-A0A2-EE26-7418-2A9EF19580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8104" y="2212250"/>
            <a:ext cx="1596003" cy="1596003"/>
          </a:xfrm>
          <a:prstGeom prst="rect">
            <a:avLst/>
          </a:prstGeom>
        </p:spPr>
      </p:pic>
      <p:sp>
        <p:nvSpPr>
          <p:cNvPr id="15" name="Rectángulo 14">
            <a:extLst>
              <a:ext uri="{FF2B5EF4-FFF2-40B4-BE49-F238E27FC236}">
                <a16:creationId xmlns:a16="http://schemas.microsoft.com/office/drawing/2014/main" id="{34AFD259-8F2C-8E00-0954-CB98549F7E05}"/>
              </a:ext>
            </a:extLst>
          </p:cNvPr>
          <p:cNvSpPr/>
          <p:nvPr/>
        </p:nvSpPr>
        <p:spPr>
          <a:xfrm>
            <a:off x="1786448" y="4253644"/>
            <a:ext cx="1596003" cy="646331"/>
          </a:xfrm>
          <a:custGeom>
            <a:avLst/>
            <a:gdLst>
              <a:gd name="connsiteX0" fmla="*/ 0 w 1596003"/>
              <a:gd name="connsiteY0" fmla="*/ 0 h 646331"/>
              <a:gd name="connsiteX1" fmla="*/ 563921 w 1596003"/>
              <a:gd name="connsiteY1" fmla="*/ 0 h 646331"/>
              <a:gd name="connsiteX2" fmla="*/ 1111882 w 1596003"/>
              <a:gd name="connsiteY2" fmla="*/ 0 h 646331"/>
              <a:gd name="connsiteX3" fmla="*/ 1596003 w 1596003"/>
              <a:gd name="connsiteY3" fmla="*/ 0 h 646331"/>
              <a:gd name="connsiteX4" fmla="*/ 1596003 w 1596003"/>
              <a:gd name="connsiteY4" fmla="*/ 646331 h 646331"/>
              <a:gd name="connsiteX5" fmla="*/ 1095922 w 1596003"/>
              <a:gd name="connsiteY5" fmla="*/ 646331 h 646331"/>
              <a:gd name="connsiteX6" fmla="*/ 563921 w 1596003"/>
              <a:gd name="connsiteY6" fmla="*/ 646331 h 646331"/>
              <a:gd name="connsiteX7" fmla="*/ 0 w 1596003"/>
              <a:gd name="connsiteY7" fmla="*/ 646331 h 646331"/>
              <a:gd name="connsiteX8" fmla="*/ 0 w 1596003"/>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6003" h="646331" fill="none" extrusionOk="0">
                <a:moveTo>
                  <a:pt x="0" y="0"/>
                </a:moveTo>
                <a:cubicBezTo>
                  <a:pt x="199996" y="14798"/>
                  <a:pt x="319644" y="25667"/>
                  <a:pt x="563921" y="0"/>
                </a:cubicBezTo>
                <a:cubicBezTo>
                  <a:pt x="808198" y="-25667"/>
                  <a:pt x="911213" y="-12234"/>
                  <a:pt x="1111882" y="0"/>
                </a:cubicBezTo>
                <a:cubicBezTo>
                  <a:pt x="1312551" y="12234"/>
                  <a:pt x="1462178" y="13023"/>
                  <a:pt x="1596003" y="0"/>
                </a:cubicBezTo>
                <a:cubicBezTo>
                  <a:pt x="1589885" y="301445"/>
                  <a:pt x="1603106" y="470760"/>
                  <a:pt x="1596003" y="646331"/>
                </a:cubicBezTo>
                <a:cubicBezTo>
                  <a:pt x="1407899" y="662524"/>
                  <a:pt x="1216113" y="671288"/>
                  <a:pt x="1095922" y="646331"/>
                </a:cubicBezTo>
                <a:cubicBezTo>
                  <a:pt x="975731" y="621374"/>
                  <a:pt x="765520" y="649765"/>
                  <a:pt x="563921" y="646331"/>
                </a:cubicBezTo>
                <a:cubicBezTo>
                  <a:pt x="362322" y="642897"/>
                  <a:pt x="158382" y="648699"/>
                  <a:pt x="0" y="646331"/>
                </a:cubicBezTo>
                <a:cubicBezTo>
                  <a:pt x="-29401" y="407899"/>
                  <a:pt x="13636" y="230870"/>
                  <a:pt x="0" y="0"/>
                </a:cubicBezTo>
                <a:close/>
              </a:path>
              <a:path w="1596003" h="646331" stroke="0" extrusionOk="0">
                <a:moveTo>
                  <a:pt x="0" y="0"/>
                </a:moveTo>
                <a:cubicBezTo>
                  <a:pt x="211469" y="24691"/>
                  <a:pt x="340608" y="-579"/>
                  <a:pt x="516041" y="0"/>
                </a:cubicBezTo>
                <a:cubicBezTo>
                  <a:pt x="691474" y="579"/>
                  <a:pt x="882027" y="7716"/>
                  <a:pt x="1000162" y="0"/>
                </a:cubicBezTo>
                <a:cubicBezTo>
                  <a:pt x="1118297" y="-7716"/>
                  <a:pt x="1348975" y="7363"/>
                  <a:pt x="1596003" y="0"/>
                </a:cubicBezTo>
                <a:cubicBezTo>
                  <a:pt x="1602968" y="174446"/>
                  <a:pt x="1583046" y="454538"/>
                  <a:pt x="1596003" y="646331"/>
                </a:cubicBezTo>
                <a:cubicBezTo>
                  <a:pt x="1410437" y="667516"/>
                  <a:pt x="1234450" y="633811"/>
                  <a:pt x="1095922" y="646331"/>
                </a:cubicBezTo>
                <a:cubicBezTo>
                  <a:pt x="957394" y="658851"/>
                  <a:pt x="776731" y="670046"/>
                  <a:pt x="532001" y="646331"/>
                </a:cubicBezTo>
                <a:cubicBezTo>
                  <a:pt x="287271" y="622616"/>
                  <a:pt x="174872" y="628537"/>
                  <a:pt x="0" y="646331"/>
                </a:cubicBezTo>
                <a:cubicBezTo>
                  <a:pt x="-31026" y="499526"/>
                  <a:pt x="22584" y="204044"/>
                  <a:pt x="0" y="0"/>
                </a:cubicBezTo>
                <a:close/>
              </a:path>
            </a:pathLst>
          </a:custGeom>
          <a:ln w="31750" cmpd="tri">
            <a:solidFill>
              <a:srgbClr val="92D05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12700" lvl="1" algn="ctr">
              <a:buClr>
                <a:srgbClr val="0070C0"/>
              </a:buClr>
            </a:pPr>
            <a:r>
              <a:rPr lang="es-CL" sz="3600" dirty="0">
                <a:solidFill>
                  <a:srgbClr val="222222"/>
                </a:solidFill>
                <a:latin typeface="Arial" panose="020B0604020202020204" pitchFamily="34" charset="0"/>
                <a:cs typeface="Arial" panose="020B0604020202020204" pitchFamily="34" charset="0"/>
              </a:rPr>
              <a:t>1 a n</a:t>
            </a:r>
          </a:p>
        </p:txBody>
      </p:sp>
      <p:pic>
        <p:nvPicPr>
          <p:cNvPr id="3" name="Imagen 2">
            <a:extLst>
              <a:ext uri="{FF2B5EF4-FFF2-40B4-BE49-F238E27FC236}">
                <a16:creationId xmlns:a16="http://schemas.microsoft.com/office/drawing/2014/main" id="{18C3593C-7C8A-B011-578D-2CB4B9B6494B}"/>
              </a:ext>
            </a:extLst>
          </p:cNvPr>
          <p:cNvPicPr>
            <a:picLocks noChangeAspect="1"/>
          </p:cNvPicPr>
          <p:nvPr/>
        </p:nvPicPr>
        <p:blipFill>
          <a:blip r:embed="rId4"/>
          <a:stretch>
            <a:fillRect/>
          </a:stretch>
        </p:blipFill>
        <p:spPr>
          <a:xfrm>
            <a:off x="6683293" y="1883409"/>
            <a:ext cx="7916100" cy="8978941"/>
          </a:xfrm>
          <a:prstGeom prst="rect">
            <a:avLst/>
          </a:prstGeom>
          <a:ln>
            <a:noFill/>
          </a:ln>
        </p:spPr>
      </p:pic>
      <p:sp>
        <p:nvSpPr>
          <p:cNvPr id="10" name="Llamada rectangular redondeada 8">
            <a:extLst>
              <a:ext uri="{FF2B5EF4-FFF2-40B4-BE49-F238E27FC236}">
                <a16:creationId xmlns:a16="http://schemas.microsoft.com/office/drawing/2014/main" id="{37DEAF3E-1246-51E2-EFA0-381BA7B881E7}"/>
              </a:ext>
            </a:extLst>
          </p:cNvPr>
          <p:cNvSpPr/>
          <p:nvPr/>
        </p:nvSpPr>
        <p:spPr>
          <a:xfrm>
            <a:off x="6683293" y="1883409"/>
            <a:ext cx="5121357" cy="494665"/>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11" name="Rectángulo 10">
            <a:extLst>
              <a:ext uri="{FF2B5EF4-FFF2-40B4-BE49-F238E27FC236}">
                <a16:creationId xmlns:a16="http://schemas.microsoft.com/office/drawing/2014/main" id="{627A5650-6274-266D-0767-C0E5807A0573}"/>
              </a:ext>
            </a:extLst>
          </p:cNvPr>
          <p:cNvSpPr/>
          <p:nvPr/>
        </p:nvSpPr>
        <p:spPr>
          <a:xfrm>
            <a:off x="13947973" y="1750585"/>
            <a:ext cx="534272" cy="923330"/>
          </a:xfrm>
          <a:prstGeom prst="rect">
            <a:avLst/>
          </a:prstGeom>
          <a:noFill/>
        </p:spPr>
        <p:txBody>
          <a:bodyPr wrap="square" lIns="91440" tIns="45720" rIns="91440" bIns="45720">
            <a:spAutoFit/>
          </a:bodyPr>
          <a:lstStyle/>
          <a:p>
            <a:pPr algn="ctr"/>
            <a:r>
              <a:rPr lang="es-E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2</a:t>
            </a:r>
            <a:endParaRPr lang="es-ES" sz="5400" b="1" cap="none" spc="0" dirty="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pic>
        <p:nvPicPr>
          <p:cNvPr id="12" name="Imagen 11">
            <a:extLst>
              <a:ext uri="{FF2B5EF4-FFF2-40B4-BE49-F238E27FC236}">
                <a16:creationId xmlns:a16="http://schemas.microsoft.com/office/drawing/2014/main" id="{E9198FAC-D0B0-A53F-D899-B788F60BB5A1}"/>
              </a:ext>
            </a:extLst>
          </p:cNvPr>
          <p:cNvPicPr>
            <a:picLocks noChangeAspect="1"/>
          </p:cNvPicPr>
          <p:nvPr/>
        </p:nvPicPr>
        <p:blipFill>
          <a:blip r:embed="rId5"/>
          <a:stretch>
            <a:fillRect/>
          </a:stretch>
        </p:blipFill>
        <p:spPr>
          <a:xfrm>
            <a:off x="6683293" y="1465323"/>
            <a:ext cx="2378157" cy="396360"/>
          </a:xfrm>
          <a:prstGeom prst="rect">
            <a:avLst/>
          </a:prstGeom>
        </p:spPr>
      </p:pic>
      <p:sp>
        <p:nvSpPr>
          <p:cNvPr id="16" name="Llamada rectangular redondeada 13">
            <a:extLst>
              <a:ext uri="{FF2B5EF4-FFF2-40B4-BE49-F238E27FC236}">
                <a16:creationId xmlns:a16="http://schemas.microsoft.com/office/drawing/2014/main" id="{2C2DB881-A94B-8E7B-49A5-20A44B38A839}"/>
              </a:ext>
            </a:extLst>
          </p:cNvPr>
          <p:cNvSpPr/>
          <p:nvPr/>
        </p:nvSpPr>
        <p:spPr>
          <a:xfrm>
            <a:off x="6669323" y="1382416"/>
            <a:ext cx="2378157" cy="407331"/>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7837718A-7AF8-252C-8395-B1A7A8AC81CA}"/>
              </a:ext>
            </a:extLst>
          </p:cNvPr>
          <p:cNvSpPr/>
          <p:nvPr/>
        </p:nvSpPr>
        <p:spPr>
          <a:xfrm>
            <a:off x="10048497" y="1050972"/>
            <a:ext cx="534272" cy="923330"/>
          </a:xfrm>
          <a:prstGeom prst="rect">
            <a:avLst/>
          </a:prstGeom>
          <a:noFill/>
        </p:spPr>
        <p:txBody>
          <a:bodyPr wrap="square" lIns="91440" tIns="45720" rIns="91440" bIns="45720">
            <a:spAutoFit/>
          </a:bodyPr>
          <a:lstStyle/>
          <a:p>
            <a:pPr algn="ctr"/>
            <a:r>
              <a:rPr lang="es-E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1</a:t>
            </a:r>
            <a:endParaRPr lang="es-ES" sz="5400" b="1" cap="none" spc="0" dirty="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sp>
        <p:nvSpPr>
          <p:cNvPr id="18" name="Llamada rectangular redondeada 11">
            <a:extLst>
              <a:ext uri="{FF2B5EF4-FFF2-40B4-BE49-F238E27FC236}">
                <a16:creationId xmlns:a16="http://schemas.microsoft.com/office/drawing/2014/main" id="{32746943-1631-2039-3066-E3E8A1E634B9}"/>
              </a:ext>
            </a:extLst>
          </p:cNvPr>
          <p:cNvSpPr/>
          <p:nvPr/>
        </p:nvSpPr>
        <p:spPr>
          <a:xfrm>
            <a:off x="6911475" y="5555102"/>
            <a:ext cx="3369175" cy="494665"/>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19" name="Rectángulo 18">
            <a:extLst>
              <a:ext uri="{FF2B5EF4-FFF2-40B4-BE49-F238E27FC236}">
                <a16:creationId xmlns:a16="http://schemas.microsoft.com/office/drawing/2014/main" id="{E46349E5-4EAB-1BEF-BB0D-383BF5860657}"/>
              </a:ext>
            </a:extLst>
          </p:cNvPr>
          <p:cNvSpPr/>
          <p:nvPr/>
        </p:nvSpPr>
        <p:spPr>
          <a:xfrm>
            <a:off x="11804650" y="5340769"/>
            <a:ext cx="534272" cy="923330"/>
          </a:xfrm>
          <a:prstGeom prst="rect">
            <a:avLst/>
          </a:prstGeom>
          <a:noFill/>
        </p:spPr>
        <p:txBody>
          <a:bodyPr wrap="square" lIns="91440" tIns="45720" rIns="91440" bIns="45720">
            <a:spAutoFit/>
          </a:bodyPr>
          <a:lstStyle/>
          <a:p>
            <a:pPr algn="ctr"/>
            <a:r>
              <a:rPr lang="es-ES" sz="54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3</a:t>
            </a:r>
            <a:endParaRPr lang="es-ES" sz="5400" b="1" cap="none" spc="0" dirty="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sp>
        <p:nvSpPr>
          <p:cNvPr id="20" name="Llamada rectangular redondeada 17">
            <a:extLst>
              <a:ext uri="{FF2B5EF4-FFF2-40B4-BE49-F238E27FC236}">
                <a16:creationId xmlns:a16="http://schemas.microsoft.com/office/drawing/2014/main" id="{962B15ED-9DAE-97BF-9264-45123C7EB8F5}"/>
              </a:ext>
            </a:extLst>
          </p:cNvPr>
          <p:cNvSpPr/>
          <p:nvPr/>
        </p:nvSpPr>
        <p:spPr>
          <a:xfrm>
            <a:off x="6943225" y="10476444"/>
            <a:ext cx="2400306" cy="431626"/>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4959A5F9-5E92-8EB5-AA43-656F2D2C414F}"/>
              </a:ext>
            </a:extLst>
          </p:cNvPr>
          <p:cNvSpPr/>
          <p:nvPr/>
        </p:nvSpPr>
        <p:spPr>
          <a:xfrm>
            <a:off x="10012307" y="10399869"/>
            <a:ext cx="4118957" cy="584775"/>
          </a:xfrm>
          <a:prstGeom prst="rect">
            <a:avLst/>
          </a:prstGeom>
          <a:noFill/>
        </p:spPr>
        <p:txBody>
          <a:bodyPr wrap="square" lIns="91440" tIns="45720" rIns="91440" bIns="45720">
            <a:spAutoFit/>
            <a:scene3d>
              <a:camera prst="orthographicFront"/>
              <a:lightRig rig="harsh" dir="t"/>
            </a:scene3d>
            <a:sp3d prstMaterial="matte">
              <a:contourClr>
                <a:schemeClr val="bg1">
                  <a:lumMod val="65000"/>
                </a:schemeClr>
              </a:contourClr>
            </a:sp3d>
          </a:bodyPr>
          <a:lstStyle/>
          <a:p>
            <a:pPr algn="ctr"/>
            <a:r>
              <a:rPr lang="es-ES" sz="3200" b="1" dirty="0">
                <a:ln/>
                <a:solidFill>
                  <a:schemeClr val="accent2">
                    <a:lumMod val="75000"/>
                  </a:schemeClr>
                </a:solidFill>
                <a:effectLst>
                  <a:outerShdw blurRad="38100" dist="38100" dir="2700000" algn="tl">
                    <a:srgbClr val="000000">
                      <a:alpha val="43137"/>
                    </a:srgbClr>
                  </a:outerShdw>
                </a:effectLst>
                <a:latin typeface="Century Gothic" panose="020B0502020202020204" pitchFamily="34" charset="0"/>
              </a:rPr>
              <a:t>c</a:t>
            </a:r>
            <a:r>
              <a:rPr lang="es-ES" sz="3200" b="1" cap="none" spc="0" dirty="0">
                <a:ln/>
                <a:solidFill>
                  <a:schemeClr val="accent2">
                    <a:lumMod val="75000"/>
                  </a:schemeClr>
                </a:solidFill>
                <a:effectLst>
                  <a:outerShdw blurRad="38100" dist="38100" dir="2700000" algn="tl">
                    <a:srgbClr val="000000">
                      <a:alpha val="43137"/>
                    </a:srgbClr>
                  </a:outerShdw>
                </a:effectLst>
                <a:latin typeface="Century Gothic" panose="020B0502020202020204" pitchFamily="34" charset="0"/>
              </a:rPr>
              <a:t>ondición al final</a:t>
            </a:r>
          </a:p>
        </p:txBody>
      </p:sp>
    </p:spTree>
    <p:extLst>
      <p:ext uri="{BB962C8B-B14F-4D97-AF65-F5344CB8AC3E}">
        <p14:creationId xmlns:p14="http://schemas.microsoft.com/office/powerpoint/2010/main" val="50579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2031325"/>
          </a:xfrm>
        </p:spPr>
        <p:txBody>
          <a:bodyPr/>
          <a:lstStyle/>
          <a:p>
            <a:pPr algn="r"/>
            <a:r>
              <a:rPr lang="es-CL" sz="6600" dirty="0"/>
              <a:t>RECORDANDO VARIABLES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0070C0"/>
                </a:solidFill>
                <a:latin typeface="Arial" panose="020B0604020202020204" pitchFamily="34" charset="0"/>
                <a:cs typeface="Arial" panose="020B0604020202020204" pitchFamily="34" charset="0"/>
              </a:rPr>
              <a:t>3</a:t>
            </a:r>
            <a:r>
              <a:rPr lang="es-CL" sz="3600" dirty="0">
                <a:solidFill>
                  <a:srgbClr val="222222"/>
                </a:solidFill>
                <a:latin typeface="Arial" panose="020B0604020202020204" pitchFamily="34" charset="0"/>
                <a:cs typeface="Arial" panose="020B0604020202020204" pitchFamily="34" charset="0"/>
              </a:rPr>
              <a:t> En una fiesta de año nuevo, que incluye cena y fiesta se quiere determinar cuántos hombres, mujeres y niños asistirán, para comprar el cotillón. Las entradas al evento se compran antes con preventa y el valor de las entradas son:</a:t>
            </a: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00150" lvl="3" indent="-342900">
              <a:buNone/>
            </a:pPr>
            <a:r>
              <a:rPr lang="es-ES" sz="3600" dirty="0">
                <a:latin typeface="Century Gothic" panose="020B0502020202020204" pitchFamily="34" charset="0"/>
              </a:rPr>
              <a:t>	 adultos           	</a:t>
            </a:r>
            <a:r>
              <a:rPr lang="es-ES" sz="3600" dirty="0">
                <a:latin typeface="Century Gothic" panose="020B0502020202020204" pitchFamily="34" charset="0"/>
                <a:sym typeface="Wingdings" panose="05000000000000000000" pitchFamily="2" charset="2"/>
              </a:rPr>
              <a:t> </a:t>
            </a:r>
            <a:r>
              <a:rPr lang="es-ES" sz="3600" dirty="0">
                <a:latin typeface="Century Gothic" panose="020B0502020202020204" pitchFamily="34" charset="0"/>
              </a:rPr>
              <a:t>$80.000          </a:t>
            </a:r>
          </a:p>
          <a:p>
            <a:pPr marL="1200150" lvl="3" indent="-342900">
              <a:buNone/>
            </a:pPr>
            <a:r>
              <a:rPr lang="es-ES" sz="3600" dirty="0">
                <a:latin typeface="Century Gothic" panose="020B0502020202020204" pitchFamily="34" charset="0"/>
              </a:rPr>
              <a:t> 	 niños   		</a:t>
            </a:r>
            <a:r>
              <a:rPr lang="es-ES" sz="3600" dirty="0">
                <a:latin typeface="Century Gothic" panose="020B0502020202020204" pitchFamily="34" charset="0"/>
                <a:sym typeface="Wingdings" panose="05000000000000000000" pitchFamily="2" charset="2"/>
              </a:rPr>
              <a:t></a:t>
            </a:r>
            <a:r>
              <a:rPr lang="es-ES" sz="3600" dirty="0">
                <a:latin typeface="Century Gothic" panose="020B0502020202020204" pitchFamily="34" charset="0"/>
              </a:rPr>
              <a:t> $50.000   (hasta los 12 años)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chemeClr val="tx1"/>
                </a:solidFill>
                <a:latin typeface="Arial" panose="020B0604020202020204" pitchFamily="34" charset="0"/>
                <a:cs typeface="Arial" panose="020B0604020202020204" pitchFamily="34" charset="0"/>
              </a:rPr>
              <a:t>Entonces… ¿Qué ciclo es el adecuado?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9CBDBC89-1371-9086-7574-5A963A65E291}"/>
              </a:ext>
            </a:extLst>
          </p:cNvPr>
          <p:cNvSpPr/>
          <p:nvPr/>
        </p:nvSpPr>
        <p:spPr>
          <a:xfrm>
            <a:off x="755650" y="5854745"/>
            <a:ext cx="17893609" cy="1200329"/>
          </a:xfrm>
          <a:custGeom>
            <a:avLst/>
            <a:gdLst>
              <a:gd name="connsiteX0" fmla="*/ 0 w 17893609"/>
              <a:gd name="connsiteY0" fmla="*/ 0 h 1200329"/>
              <a:gd name="connsiteX1" fmla="*/ 954326 w 17893609"/>
              <a:gd name="connsiteY1" fmla="*/ 0 h 1200329"/>
              <a:gd name="connsiteX2" fmla="*/ 1550779 w 17893609"/>
              <a:gd name="connsiteY2" fmla="*/ 0 h 1200329"/>
              <a:gd name="connsiteX3" fmla="*/ 1789361 w 17893609"/>
              <a:gd name="connsiteY3" fmla="*/ 0 h 1200329"/>
              <a:gd name="connsiteX4" fmla="*/ 2027942 w 17893609"/>
              <a:gd name="connsiteY4" fmla="*/ 0 h 1200329"/>
              <a:gd name="connsiteX5" fmla="*/ 2266524 w 17893609"/>
              <a:gd name="connsiteY5" fmla="*/ 0 h 1200329"/>
              <a:gd name="connsiteX6" fmla="*/ 2505105 w 17893609"/>
              <a:gd name="connsiteY6" fmla="*/ 0 h 1200329"/>
              <a:gd name="connsiteX7" fmla="*/ 2922623 w 17893609"/>
              <a:gd name="connsiteY7" fmla="*/ 0 h 1200329"/>
              <a:gd name="connsiteX8" fmla="*/ 3161204 w 17893609"/>
              <a:gd name="connsiteY8" fmla="*/ 0 h 1200329"/>
              <a:gd name="connsiteX9" fmla="*/ 3578722 w 17893609"/>
              <a:gd name="connsiteY9" fmla="*/ 0 h 1200329"/>
              <a:gd name="connsiteX10" fmla="*/ 4354112 w 17893609"/>
              <a:gd name="connsiteY10" fmla="*/ 0 h 1200329"/>
              <a:gd name="connsiteX11" fmla="*/ 4592693 w 17893609"/>
              <a:gd name="connsiteY11" fmla="*/ 0 h 1200329"/>
              <a:gd name="connsiteX12" fmla="*/ 4652338 w 17893609"/>
              <a:gd name="connsiteY12" fmla="*/ 0 h 1200329"/>
              <a:gd name="connsiteX13" fmla="*/ 5606664 w 17893609"/>
              <a:gd name="connsiteY13" fmla="*/ 0 h 1200329"/>
              <a:gd name="connsiteX14" fmla="*/ 5666310 w 17893609"/>
              <a:gd name="connsiteY14" fmla="*/ 0 h 1200329"/>
              <a:gd name="connsiteX15" fmla="*/ 6262763 w 17893609"/>
              <a:gd name="connsiteY15" fmla="*/ 0 h 1200329"/>
              <a:gd name="connsiteX16" fmla="*/ 6322409 w 17893609"/>
              <a:gd name="connsiteY16" fmla="*/ 0 h 1200329"/>
              <a:gd name="connsiteX17" fmla="*/ 7097798 w 17893609"/>
              <a:gd name="connsiteY17" fmla="*/ 0 h 1200329"/>
              <a:gd name="connsiteX18" fmla="*/ 7694252 w 17893609"/>
              <a:gd name="connsiteY18" fmla="*/ 0 h 1200329"/>
              <a:gd name="connsiteX19" fmla="*/ 8469642 w 17893609"/>
              <a:gd name="connsiteY19" fmla="*/ 0 h 1200329"/>
              <a:gd name="connsiteX20" fmla="*/ 9066095 w 17893609"/>
              <a:gd name="connsiteY20" fmla="*/ 0 h 1200329"/>
              <a:gd name="connsiteX21" fmla="*/ 9841485 w 17893609"/>
              <a:gd name="connsiteY21" fmla="*/ 0 h 1200329"/>
              <a:gd name="connsiteX22" fmla="*/ 10616875 w 17893609"/>
              <a:gd name="connsiteY22" fmla="*/ 0 h 1200329"/>
              <a:gd name="connsiteX23" fmla="*/ 11571200 w 17893609"/>
              <a:gd name="connsiteY23" fmla="*/ 0 h 1200329"/>
              <a:gd name="connsiteX24" fmla="*/ 11630846 w 17893609"/>
              <a:gd name="connsiteY24" fmla="*/ 0 h 1200329"/>
              <a:gd name="connsiteX25" fmla="*/ 11690491 w 17893609"/>
              <a:gd name="connsiteY25" fmla="*/ 0 h 1200329"/>
              <a:gd name="connsiteX26" fmla="*/ 12644817 w 17893609"/>
              <a:gd name="connsiteY26" fmla="*/ 0 h 1200329"/>
              <a:gd name="connsiteX27" fmla="*/ 13062335 w 17893609"/>
              <a:gd name="connsiteY27" fmla="*/ 0 h 1200329"/>
              <a:gd name="connsiteX28" fmla="*/ 14016660 w 17893609"/>
              <a:gd name="connsiteY28" fmla="*/ 0 h 1200329"/>
              <a:gd name="connsiteX29" fmla="*/ 14434178 w 17893609"/>
              <a:gd name="connsiteY29" fmla="*/ 0 h 1200329"/>
              <a:gd name="connsiteX30" fmla="*/ 15209568 w 17893609"/>
              <a:gd name="connsiteY30" fmla="*/ 0 h 1200329"/>
              <a:gd name="connsiteX31" fmla="*/ 15448149 w 17893609"/>
              <a:gd name="connsiteY31" fmla="*/ 0 h 1200329"/>
              <a:gd name="connsiteX32" fmla="*/ 16044603 w 17893609"/>
              <a:gd name="connsiteY32" fmla="*/ 0 h 1200329"/>
              <a:gd name="connsiteX33" fmla="*/ 16641056 w 17893609"/>
              <a:gd name="connsiteY33" fmla="*/ 0 h 1200329"/>
              <a:gd name="connsiteX34" fmla="*/ 17058574 w 17893609"/>
              <a:gd name="connsiteY34" fmla="*/ 0 h 1200329"/>
              <a:gd name="connsiteX35" fmla="*/ 17893609 w 17893609"/>
              <a:gd name="connsiteY35" fmla="*/ 0 h 1200329"/>
              <a:gd name="connsiteX36" fmla="*/ 17893609 w 17893609"/>
              <a:gd name="connsiteY36" fmla="*/ 364100 h 1200329"/>
              <a:gd name="connsiteX37" fmla="*/ 17893609 w 17893609"/>
              <a:gd name="connsiteY37" fmla="*/ 788216 h 1200329"/>
              <a:gd name="connsiteX38" fmla="*/ 17893609 w 17893609"/>
              <a:gd name="connsiteY38" fmla="*/ 1200329 h 1200329"/>
              <a:gd name="connsiteX39" fmla="*/ 17297155 w 17893609"/>
              <a:gd name="connsiteY39" fmla="*/ 1200329 h 1200329"/>
              <a:gd name="connsiteX40" fmla="*/ 16879638 w 17893609"/>
              <a:gd name="connsiteY40" fmla="*/ 1200329 h 1200329"/>
              <a:gd name="connsiteX41" fmla="*/ 15925312 w 17893609"/>
              <a:gd name="connsiteY41" fmla="*/ 1200329 h 1200329"/>
              <a:gd name="connsiteX42" fmla="*/ 15328858 w 17893609"/>
              <a:gd name="connsiteY42" fmla="*/ 1200329 h 1200329"/>
              <a:gd name="connsiteX43" fmla="*/ 15090277 w 17893609"/>
              <a:gd name="connsiteY43" fmla="*/ 1200329 h 1200329"/>
              <a:gd name="connsiteX44" fmla="*/ 14851695 w 17893609"/>
              <a:gd name="connsiteY44" fmla="*/ 1200329 h 1200329"/>
              <a:gd name="connsiteX45" fmla="*/ 14792050 w 17893609"/>
              <a:gd name="connsiteY45" fmla="*/ 1200329 h 1200329"/>
              <a:gd name="connsiteX46" fmla="*/ 14195596 w 17893609"/>
              <a:gd name="connsiteY46" fmla="*/ 1200329 h 1200329"/>
              <a:gd name="connsiteX47" fmla="*/ 13957015 w 17893609"/>
              <a:gd name="connsiteY47" fmla="*/ 1200329 h 1200329"/>
              <a:gd name="connsiteX48" fmla="*/ 13002689 w 17893609"/>
              <a:gd name="connsiteY48" fmla="*/ 1200329 h 1200329"/>
              <a:gd name="connsiteX49" fmla="*/ 12227299 w 17893609"/>
              <a:gd name="connsiteY49" fmla="*/ 1200329 h 1200329"/>
              <a:gd name="connsiteX50" fmla="*/ 11809782 w 17893609"/>
              <a:gd name="connsiteY50" fmla="*/ 1200329 h 1200329"/>
              <a:gd name="connsiteX51" fmla="*/ 10855456 w 17893609"/>
              <a:gd name="connsiteY51" fmla="*/ 1200329 h 1200329"/>
              <a:gd name="connsiteX52" fmla="*/ 10259002 w 17893609"/>
              <a:gd name="connsiteY52" fmla="*/ 1200329 h 1200329"/>
              <a:gd name="connsiteX53" fmla="*/ 10020421 w 17893609"/>
              <a:gd name="connsiteY53" fmla="*/ 1200329 h 1200329"/>
              <a:gd name="connsiteX54" fmla="*/ 9066095 w 17893609"/>
              <a:gd name="connsiteY54" fmla="*/ 1200329 h 1200329"/>
              <a:gd name="connsiteX55" fmla="*/ 8827514 w 17893609"/>
              <a:gd name="connsiteY55" fmla="*/ 1200329 h 1200329"/>
              <a:gd name="connsiteX56" fmla="*/ 8588932 w 17893609"/>
              <a:gd name="connsiteY56" fmla="*/ 1200329 h 1200329"/>
              <a:gd name="connsiteX57" fmla="*/ 7992479 w 17893609"/>
              <a:gd name="connsiteY57" fmla="*/ 1200329 h 1200329"/>
              <a:gd name="connsiteX58" fmla="*/ 7217089 w 17893609"/>
              <a:gd name="connsiteY58" fmla="*/ 1200329 h 1200329"/>
              <a:gd name="connsiteX59" fmla="*/ 6262763 w 17893609"/>
              <a:gd name="connsiteY59" fmla="*/ 1200329 h 1200329"/>
              <a:gd name="connsiteX60" fmla="*/ 6024182 w 17893609"/>
              <a:gd name="connsiteY60" fmla="*/ 1200329 h 1200329"/>
              <a:gd name="connsiteX61" fmla="*/ 5964536 w 17893609"/>
              <a:gd name="connsiteY61" fmla="*/ 1200329 h 1200329"/>
              <a:gd name="connsiteX62" fmla="*/ 5010211 w 17893609"/>
              <a:gd name="connsiteY62" fmla="*/ 1200329 h 1200329"/>
              <a:gd name="connsiteX63" fmla="*/ 4771629 w 17893609"/>
              <a:gd name="connsiteY63" fmla="*/ 1200329 h 1200329"/>
              <a:gd name="connsiteX64" fmla="*/ 4711984 w 17893609"/>
              <a:gd name="connsiteY64" fmla="*/ 1200329 h 1200329"/>
              <a:gd name="connsiteX65" fmla="*/ 3936594 w 17893609"/>
              <a:gd name="connsiteY65" fmla="*/ 1200329 h 1200329"/>
              <a:gd name="connsiteX66" fmla="*/ 3876949 w 17893609"/>
              <a:gd name="connsiteY66" fmla="*/ 1200329 h 1200329"/>
              <a:gd name="connsiteX67" fmla="*/ 2922623 w 17893609"/>
              <a:gd name="connsiteY67" fmla="*/ 1200329 h 1200329"/>
              <a:gd name="connsiteX68" fmla="*/ 2326169 w 17893609"/>
              <a:gd name="connsiteY68" fmla="*/ 1200329 h 1200329"/>
              <a:gd name="connsiteX69" fmla="*/ 1908652 w 17893609"/>
              <a:gd name="connsiteY69" fmla="*/ 1200329 h 1200329"/>
              <a:gd name="connsiteX70" fmla="*/ 1849006 w 17893609"/>
              <a:gd name="connsiteY70" fmla="*/ 1200329 h 1200329"/>
              <a:gd name="connsiteX71" fmla="*/ 1789361 w 17893609"/>
              <a:gd name="connsiteY71" fmla="*/ 1200329 h 1200329"/>
              <a:gd name="connsiteX72" fmla="*/ 1192907 w 17893609"/>
              <a:gd name="connsiteY72" fmla="*/ 1200329 h 1200329"/>
              <a:gd name="connsiteX73" fmla="*/ 0 w 17893609"/>
              <a:gd name="connsiteY73" fmla="*/ 1200329 h 1200329"/>
              <a:gd name="connsiteX74" fmla="*/ 0 w 17893609"/>
              <a:gd name="connsiteY74" fmla="*/ 800219 h 1200329"/>
              <a:gd name="connsiteX75" fmla="*/ 0 w 17893609"/>
              <a:gd name="connsiteY75" fmla="*/ 412113 h 1200329"/>
              <a:gd name="connsiteX76" fmla="*/ 0 w 17893609"/>
              <a:gd name="connsiteY7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893609" h="1200329" fill="none" extrusionOk="0">
                <a:moveTo>
                  <a:pt x="0" y="0"/>
                </a:moveTo>
                <a:cubicBezTo>
                  <a:pt x="283569" y="-75598"/>
                  <a:pt x="747278" y="101930"/>
                  <a:pt x="954326" y="0"/>
                </a:cubicBezTo>
                <a:cubicBezTo>
                  <a:pt x="1161374" y="-101930"/>
                  <a:pt x="1261333" y="58455"/>
                  <a:pt x="1550779" y="0"/>
                </a:cubicBezTo>
                <a:cubicBezTo>
                  <a:pt x="1840225" y="-58455"/>
                  <a:pt x="1736477" y="9013"/>
                  <a:pt x="1789361" y="0"/>
                </a:cubicBezTo>
                <a:cubicBezTo>
                  <a:pt x="1842245" y="-9013"/>
                  <a:pt x="1946866" y="22911"/>
                  <a:pt x="2027942" y="0"/>
                </a:cubicBezTo>
                <a:cubicBezTo>
                  <a:pt x="2109018" y="-22911"/>
                  <a:pt x="2163997" y="17925"/>
                  <a:pt x="2266524" y="0"/>
                </a:cubicBezTo>
                <a:cubicBezTo>
                  <a:pt x="2369051" y="-17925"/>
                  <a:pt x="2440408" y="10584"/>
                  <a:pt x="2505105" y="0"/>
                </a:cubicBezTo>
                <a:cubicBezTo>
                  <a:pt x="2569802" y="-10584"/>
                  <a:pt x="2830907" y="8749"/>
                  <a:pt x="2922623" y="0"/>
                </a:cubicBezTo>
                <a:cubicBezTo>
                  <a:pt x="3014339" y="-8749"/>
                  <a:pt x="3073111" y="1868"/>
                  <a:pt x="3161204" y="0"/>
                </a:cubicBezTo>
                <a:cubicBezTo>
                  <a:pt x="3249297" y="-1868"/>
                  <a:pt x="3453889" y="18752"/>
                  <a:pt x="3578722" y="0"/>
                </a:cubicBezTo>
                <a:cubicBezTo>
                  <a:pt x="3703555" y="-18752"/>
                  <a:pt x="4157180" y="52694"/>
                  <a:pt x="4354112" y="0"/>
                </a:cubicBezTo>
                <a:cubicBezTo>
                  <a:pt x="4551044" y="-52694"/>
                  <a:pt x="4543843" y="7418"/>
                  <a:pt x="4592693" y="0"/>
                </a:cubicBezTo>
                <a:cubicBezTo>
                  <a:pt x="4641543" y="-7418"/>
                  <a:pt x="4626145" y="4944"/>
                  <a:pt x="4652338" y="0"/>
                </a:cubicBezTo>
                <a:cubicBezTo>
                  <a:pt x="4678532" y="-4944"/>
                  <a:pt x="5247812" y="110248"/>
                  <a:pt x="5606664" y="0"/>
                </a:cubicBezTo>
                <a:cubicBezTo>
                  <a:pt x="5965516" y="-110248"/>
                  <a:pt x="5638208" y="5116"/>
                  <a:pt x="5666310" y="0"/>
                </a:cubicBezTo>
                <a:cubicBezTo>
                  <a:pt x="5694412" y="-5116"/>
                  <a:pt x="6075708" y="28626"/>
                  <a:pt x="6262763" y="0"/>
                </a:cubicBezTo>
                <a:cubicBezTo>
                  <a:pt x="6449818" y="-28626"/>
                  <a:pt x="6294728" y="4445"/>
                  <a:pt x="6322409" y="0"/>
                </a:cubicBezTo>
                <a:cubicBezTo>
                  <a:pt x="6350090" y="-4445"/>
                  <a:pt x="6758629" y="42772"/>
                  <a:pt x="7097798" y="0"/>
                </a:cubicBezTo>
                <a:cubicBezTo>
                  <a:pt x="7436967" y="-42772"/>
                  <a:pt x="7562524" y="5028"/>
                  <a:pt x="7694252" y="0"/>
                </a:cubicBezTo>
                <a:cubicBezTo>
                  <a:pt x="7825980" y="-5028"/>
                  <a:pt x="8090892" y="79137"/>
                  <a:pt x="8469642" y="0"/>
                </a:cubicBezTo>
                <a:cubicBezTo>
                  <a:pt x="8848392" y="-79137"/>
                  <a:pt x="8851940" y="7842"/>
                  <a:pt x="9066095" y="0"/>
                </a:cubicBezTo>
                <a:cubicBezTo>
                  <a:pt x="9280250" y="-7842"/>
                  <a:pt x="9602145" y="9848"/>
                  <a:pt x="9841485" y="0"/>
                </a:cubicBezTo>
                <a:cubicBezTo>
                  <a:pt x="10080825" y="-9848"/>
                  <a:pt x="10380811" y="77604"/>
                  <a:pt x="10616875" y="0"/>
                </a:cubicBezTo>
                <a:cubicBezTo>
                  <a:pt x="10852939" y="-77604"/>
                  <a:pt x="11331975" y="53103"/>
                  <a:pt x="11571200" y="0"/>
                </a:cubicBezTo>
                <a:cubicBezTo>
                  <a:pt x="11810425" y="-53103"/>
                  <a:pt x="11609921" y="2980"/>
                  <a:pt x="11630846" y="0"/>
                </a:cubicBezTo>
                <a:cubicBezTo>
                  <a:pt x="11651771" y="-2980"/>
                  <a:pt x="11665788" y="5473"/>
                  <a:pt x="11690491" y="0"/>
                </a:cubicBezTo>
                <a:cubicBezTo>
                  <a:pt x="11715194" y="-5473"/>
                  <a:pt x="12283060" y="19956"/>
                  <a:pt x="12644817" y="0"/>
                </a:cubicBezTo>
                <a:cubicBezTo>
                  <a:pt x="13006574" y="-19956"/>
                  <a:pt x="12896673" y="38696"/>
                  <a:pt x="13062335" y="0"/>
                </a:cubicBezTo>
                <a:cubicBezTo>
                  <a:pt x="13227997" y="-38696"/>
                  <a:pt x="13639988" y="10398"/>
                  <a:pt x="14016660" y="0"/>
                </a:cubicBezTo>
                <a:cubicBezTo>
                  <a:pt x="14393332" y="-10398"/>
                  <a:pt x="14305931" y="40728"/>
                  <a:pt x="14434178" y="0"/>
                </a:cubicBezTo>
                <a:cubicBezTo>
                  <a:pt x="14562425" y="-40728"/>
                  <a:pt x="15000865" y="2090"/>
                  <a:pt x="15209568" y="0"/>
                </a:cubicBezTo>
                <a:cubicBezTo>
                  <a:pt x="15418271" y="-2090"/>
                  <a:pt x="15331210" y="12810"/>
                  <a:pt x="15448149" y="0"/>
                </a:cubicBezTo>
                <a:cubicBezTo>
                  <a:pt x="15565088" y="-12810"/>
                  <a:pt x="15777174" y="6802"/>
                  <a:pt x="16044603" y="0"/>
                </a:cubicBezTo>
                <a:cubicBezTo>
                  <a:pt x="16312032" y="-6802"/>
                  <a:pt x="16518390" y="51158"/>
                  <a:pt x="16641056" y="0"/>
                </a:cubicBezTo>
                <a:cubicBezTo>
                  <a:pt x="16763722" y="-51158"/>
                  <a:pt x="16938208" y="4678"/>
                  <a:pt x="17058574" y="0"/>
                </a:cubicBezTo>
                <a:cubicBezTo>
                  <a:pt x="17178940" y="-4678"/>
                  <a:pt x="17609513" y="55091"/>
                  <a:pt x="17893609" y="0"/>
                </a:cubicBezTo>
                <a:cubicBezTo>
                  <a:pt x="17911405" y="114710"/>
                  <a:pt x="17867285" y="196146"/>
                  <a:pt x="17893609" y="364100"/>
                </a:cubicBezTo>
                <a:cubicBezTo>
                  <a:pt x="17919933" y="532054"/>
                  <a:pt x="17847962" y="668079"/>
                  <a:pt x="17893609" y="788216"/>
                </a:cubicBezTo>
                <a:cubicBezTo>
                  <a:pt x="17939256" y="908353"/>
                  <a:pt x="17865556" y="1022667"/>
                  <a:pt x="17893609" y="1200329"/>
                </a:cubicBezTo>
                <a:cubicBezTo>
                  <a:pt x="17693502" y="1267364"/>
                  <a:pt x="17489436" y="1135505"/>
                  <a:pt x="17297155" y="1200329"/>
                </a:cubicBezTo>
                <a:cubicBezTo>
                  <a:pt x="17104874" y="1265153"/>
                  <a:pt x="17023465" y="1174754"/>
                  <a:pt x="16879638" y="1200329"/>
                </a:cubicBezTo>
                <a:cubicBezTo>
                  <a:pt x="16735811" y="1225904"/>
                  <a:pt x="16341183" y="1138973"/>
                  <a:pt x="15925312" y="1200329"/>
                </a:cubicBezTo>
                <a:cubicBezTo>
                  <a:pt x="15509441" y="1261685"/>
                  <a:pt x="15586818" y="1156741"/>
                  <a:pt x="15328858" y="1200329"/>
                </a:cubicBezTo>
                <a:cubicBezTo>
                  <a:pt x="15070898" y="1243917"/>
                  <a:pt x="15140443" y="1177892"/>
                  <a:pt x="15090277" y="1200329"/>
                </a:cubicBezTo>
                <a:cubicBezTo>
                  <a:pt x="15040111" y="1222766"/>
                  <a:pt x="14919634" y="1190363"/>
                  <a:pt x="14851695" y="1200329"/>
                </a:cubicBezTo>
                <a:cubicBezTo>
                  <a:pt x="14783756" y="1210295"/>
                  <a:pt x="14818653" y="1196439"/>
                  <a:pt x="14792050" y="1200329"/>
                </a:cubicBezTo>
                <a:cubicBezTo>
                  <a:pt x="14765448" y="1204219"/>
                  <a:pt x="14450049" y="1129384"/>
                  <a:pt x="14195596" y="1200329"/>
                </a:cubicBezTo>
                <a:cubicBezTo>
                  <a:pt x="13941143" y="1271274"/>
                  <a:pt x="14050321" y="1190755"/>
                  <a:pt x="13957015" y="1200329"/>
                </a:cubicBezTo>
                <a:cubicBezTo>
                  <a:pt x="13863709" y="1209903"/>
                  <a:pt x="13424016" y="1178488"/>
                  <a:pt x="13002689" y="1200329"/>
                </a:cubicBezTo>
                <a:cubicBezTo>
                  <a:pt x="12581362" y="1222170"/>
                  <a:pt x="12562211" y="1112876"/>
                  <a:pt x="12227299" y="1200329"/>
                </a:cubicBezTo>
                <a:cubicBezTo>
                  <a:pt x="11892387" y="1287782"/>
                  <a:pt x="11918444" y="1188721"/>
                  <a:pt x="11809782" y="1200329"/>
                </a:cubicBezTo>
                <a:cubicBezTo>
                  <a:pt x="11701120" y="1211937"/>
                  <a:pt x="11274143" y="1128806"/>
                  <a:pt x="10855456" y="1200329"/>
                </a:cubicBezTo>
                <a:cubicBezTo>
                  <a:pt x="10436769" y="1271852"/>
                  <a:pt x="10390188" y="1183655"/>
                  <a:pt x="10259002" y="1200329"/>
                </a:cubicBezTo>
                <a:cubicBezTo>
                  <a:pt x="10127816" y="1217003"/>
                  <a:pt x="10082411" y="1189841"/>
                  <a:pt x="10020421" y="1200329"/>
                </a:cubicBezTo>
                <a:cubicBezTo>
                  <a:pt x="9958431" y="1210817"/>
                  <a:pt x="9394191" y="1162619"/>
                  <a:pt x="9066095" y="1200329"/>
                </a:cubicBezTo>
                <a:cubicBezTo>
                  <a:pt x="8737999" y="1238039"/>
                  <a:pt x="8898291" y="1180187"/>
                  <a:pt x="8827514" y="1200329"/>
                </a:cubicBezTo>
                <a:cubicBezTo>
                  <a:pt x="8756737" y="1220471"/>
                  <a:pt x="8703243" y="1177078"/>
                  <a:pt x="8588932" y="1200329"/>
                </a:cubicBezTo>
                <a:cubicBezTo>
                  <a:pt x="8474621" y="1223580"/>
                  <a:pt x="8262636" y="1144193"/>
                  <a:pt x="7992479" y="1200329"/>
                </a:cubicBezTo>
                <a:cubicBezTo>
                  <a:pt x="7722322" y="1256465"/>
                  <a:pt x="7566406" y="1137355"/>
                  <a:pt x="7217089" y="1200329"/>
                </a:cubicBezTo>
                <a:cubicBezTo>
                  <a:pt x="6867772" y="1263303"/>
                  <a:pt x="6464975" y="1199860"/>
                  <a:pt x="6262763" y="1200329"/>
                </a:cubicBezTo>
                <a:cubicBezTo>
                  <a:pt x="6060551" y="1200798"/>
                  <a:pt x="6079472" y="1194429"/>
                  <a:pt x="6024182" y="1200329"/>
                </a:cubicBezTo>
                <a:cubicBezTo>
                  <a:pt x="5968892" y="1206229"/>
                  <a:pt x="5979541" y="1195493"/>
                  <a:pt x="5964536" y="1200329"/>
                </a:cubicBezTo>
                <a:cubicBezTo>
                  <a:pt x="5949531" y="1205165"/>
                  <a:pt x="5454136" y="1100149"/>
                  <a:pt x="5010211" y="1200329"/>
                </a:cubicBezTo>
                <a:cubicBezTo>
                  <a:pt x="4566286" y="1300509"/>
                  <a:pt x="4878636" y="1199844"/>
                  <a:pt x="4771629" y="1200329"/>
                </a:cubicBezTo>
                <a:cubicBezTo>
                  <a:pt x="4664622" y="1200814"/>
                  <a:pt x="4729995" y="1194570"/>
                  <a:pt x="4711984" y="1200329"/>
                </a:cubicBezTo>
                <a:cubicBezTo>
                  <a:pt x="4693973" y="1206088"/>
                  <a:pt x="4113435" y="1165608"/>
                  <a:pt x="3936594" y="1200329"/>
                </a:cubicBezTo>
                <a:cubicBezTo>
                  <a:pt x="3759753" y="1235050"/>
                  <a:pt x="3891269" y="1194893"/>
                  <a:pt x="3876949" y="1200329"/>
                </a:cubicBezTo>
                <a:cubicBezTo>
                  <a:pt x="3862629" y="1205765"/>
                  <a:pt x="3323962" y="1195856"/>
                  <a:pt x="2922623" y="1200329"/>
                </a:cubicBezTo>
                <a:cubicBezTo>
                  <a:pt x="2521284" y="1204802"/>
                  <a:pt x="2543375" y="1174412"/>
                  <a:pt x="2326169" y="1200329"/>
                </a:cubicBezTo>
                <a:cubicBezTo>
                  <a:pt x="2108963" y="1226246"/>
                  <a:pt x="1997864" y="1175296"/>
                  <a:pt x="1908652" y="1200329"/>
                </a:cubicBezTo>
                <a:cubicBezTo>
                  <a:pt x="1819440" y="1225362"/>
                  <a:pt x="1875183" y="1197248"/>
                  <a:pt x="1849006" y="1200329"/>
                </a:cubicBezTo>
                <a:cubicBezTo>
                  <a:pt x="1822829" y="1203410"/>
                  <a:pt x="1807587" y="1197350"/>
                  <a:pt x="1789361" y="1200329"/>
                </a:cubicBezTo>
                <a:cubicBezTo>
                  <a:pt x="1771135" y="1203308"/>
                  <a:pt x="1484583" y="1177504"/>
                  <a:pt x="1192907" y="1200329"/>
                </a:cubicBezTo>
                <a:cubicBezTo>
                  <a:pt x="901231" y="1223154"/>
                  <a:pt x="508895" y="1161549"/>
                  <a:pt x="0" y="1200329"/>
                </a:cubicBezTo>
                <a:cubicBezTo>
                  <a:pt x="-12820" y="1021438"/>
                  <a:pt x="42375" y="933838"/>
                  <a:pt x="0" y="800219"/>
                </a:cubicBezTo>
                <a:cubicBezTo>
                  <a:pt x="-42375" y="666600"/>
                  <a:pt x="26307" y="512992"/>
                  <a:pt x="0" y="412113"/>
                </a:cubicBezTo>
                <a:cubicBezTo>
                  <a:pt x="-26307" y="311234"/>
                  <a:pt x="17330" y="187614"/>
                  <a:pt x="0" y="0"/>
                </a:cubicBezTo>
                <a:close/>
              </a:path>
              <a:path w="17893609" h="1200329" stroke="0" extrusionOk="0">
                <a:moveTo>
                  <a:pt x="0" y="0"/>
                </a:moveTo>
                <a:cubicBezTo>
                  <a:pt x="153148" y="-46372"/>
                  <a:pt x="242083" y="35735"/>
                  <a:pt x="417518" y="0"/>
                </a:cubicBezTo>
                <a:cubicBezTo>
                  <a:pt x="592953" y="-35735"/>
                  <a:pt x="450091" y="3186"/>
                  <a:pt x="477163" y="0"/>
                </a:cubicBezTo>
                <a:cubicBezTo>
                  <a:pt x="504236" y="-3186"/>
                  <a:pt x="1116341" y="41109"/>
                  <a:pt x="1431489" y="0"/>
                </a:cubicBezTo>
                <a:cubicBezTo>
                  <a:pt x="1746637" y="-41109"/>
                  <a:pt x="1763086" y="18078"/>
                  <a:pt x="1849006" y="0"/>
                </a:cubicBezTo>
                <a:cubicBezTo>
                  <a:pt x="1934926" y="-18078"/>
                  <a:pt x="2094599" y="13138"/>
                  <a:pt x="2266524" y="0"/>
                </a:cubicBezTo>
                <a:cubicBezTo>
                  <a:pt x="2438449" y="-13138"/>
                  <a:pt x="2824452" y="102926"/>
                  <a:pt x="3220850" y="0"/>
                </a:cubicBezTo>
                <a:cubicBezTo>
                  <a:pt x="3617248" y="-102926"/>
                  <a:pt x="3396116" y="15220"/>
                  <a:pt x="3459431" y="0"/>
                </a:cubicBezTo>
                <a:cubicBezTo>
                  <a:pt x="3522746" y="-15220"/>
                  <a:pt x="3954043" y="59517"/>
                  <a:pt x="4413757" y="0"/>
                </a:cubicBezTo>
                <a:cubicBezTo>
                  <a:pt x="4873471" y="-59517"/>
                  <a:pt x="4893479" y="40259"/>
                  <a:pt x="5368083" y="0"/>
                </a:cubicBezTo>
                <a:cubicBezTo>
                  <a:pt x="5842687" y="-40259"/>
                  <a:pt x="5786514" y="39405"/>
                  <a:pt x="5964536" y="0"/>
                </a:cubicBezTo>
                <a:cubicBezTo>
                  <a:pt x="6142558" y="-39405"/>
                  <a:pt x="6709266" y="67247"/>
                  <a:pt x="6918862" y="0"/>
                </a:cubicBezTo>
                <a:cubicBezTo>
                  <a:pt x="7128458" y="-67247"/>
                  <a:pt x="7171900" y="31654"/>
                  <a:pt x="7336380" y="0"/>
                </a:cubicBezTo>
                <a:cubicBezTo>
                  <a:pt x="7500860" y="-31654"/>
                  <a:pt x="7546162" y="524"/>
                  <a:pt x="7753897" y="0"/>
                </a:cubicBezTo>
                <a:cubicBezTo>
                  <a:pt x="7961632" y="-524"/>
                  <a:pt x="8236955" y="28391"/>
                  <a:pt x="8529287" y="0"/>
                </a:cubicBezTo>
                <a:cubicBezTo>
                  <a:pt x="8821619" y="-28391"/>
                  <a:pt x="8822583" y="6672"/>
                  <a:pt x="8946804" y="0"/>
                </a:cubicBezTo>
                <a:cubicBezTo>
                  <a:pt x="9071025" y="-6672"/>
                  <a:pt x="9663934" y="88693"/>
                  <a:pt x="9901130" y="0"/>
                </a:cubicBezTo>
                <a:cubicBezTo>
                  <a:pt x="10138326" y="-88693"/>
                  <a:pt x="10660651" y="77590"/>
                  <a:pt x="10855456" y="0"/>
                </a:cubicBezTo>
                <a:cubicBezTo>
                  <a:pt x="11050261" y="-77590"/>
                  <a:pt x="11311348" y="8912"/>
                  <a:pt x="11451910" y="0"/>
                </a:cubicBezTo>
                <a:cubicBezTo>
                  <a:pt x="11592472" y="-8912"/>
                  <a:pt x="11687280" y="16642"/>
                  <a:pt x="11869427" y="0"/>
                </a:cubicBezTo>
                <a:cubicBezTo>
                  <a:pt x="12051574" y="-16642"/>
                  <a:pt x="11902779" y="4602"/>
                  <a:pt x="11929073" y="0"/>
                </a:cubicBezTo>
                <a:cubicBezTo>
                  <a:pt x="11955367" y="-4602"/>
                  <a:pt x="12087895" y="3960"/>
                  <a:pt x="12167654" y="0"/>
                </a:cubicBezTo>
                <a:cubicBezTo>
                  <a:pt x="12247413" y="-3960"/>
                  <a:pt x="12299812" y="25100"/>
                  <a:pt x="12406236" y="0"/>
                </a:cubicBezTo>
                <a:cubicBezTo>
                  <a:pt x="12512660" y="-25100"/>
                  <a:pt x="12666547" y="49182"/>
                  <a:pt x="12823753" y="0"/>
                </a:cubicBezTo>
                <a:cubicBezTo>
                  <a:pt x="12980959" y="-49182"/>
                  <a:pt x="13477571" y="55532"/>
                  <a:pt x="13778079" y="0"/>
                </a:cubicBezTo>
                <a:cubicBezTo>
                  <a:pt x="14078587" y="-55532"/>
                  <a:pt x="14104931" y="57392"/>
                  <a:pt x="14374533" y="0"/>
                </a:cubicBezTo>
                <a:cubicBezTo>
                  <a:pt x="14644135" y="-57392"/>
                  <a:pt x="14667798" y="2153"/>
                  <a:pt x="14792050" y="0"/>
                </a:cubicBezTo>
                <a:cubicBezTo>
                  <a:pt x="14916302" y="-2153"/>
                  <a:pt x="14830160" y="2919"/>
                  <a:pt x="14851695" y="0"/>
                </a:cubicBezTo>
                <a:cubicBezTo>
                  <a:pt x="14873230" y="-2919"/>
                  <a:pt x="14888649" y="5350"/>
                  <a:pt x="14911341" y="0"/>
                </a:cubicBezTo>
                <a:cubicBezTo>
                  <a:pt x="14934033" y="-5350"/>
                  <a:pt x="15359657" y="63951"/>
                  <a:pt x="15686731" y="0"/>
                </a:cubicBezTo>
                <a:cubicBezTo>
                  <a:pt x="16013805" y="-63951"/>
                  <a:pt x="15846421" y="6300"/>
                  <a:pt x="15925312" y="0"/>
                </a:cubicBezTo>
                <a:cubicBezTo>
                  <a:pt x="16004203" y="-6300"/>
                  <a:pt x="16680101" y="44261"/>
                  <a:pt x="16879638" y="0"/>
                </a:cubicBezTo>
                <a:cubicBezTo>
                  <a:pt x="17079175" y="-44261"/>
                  <a:pt x="17164002" y="41090"/>
                  <a:pt x="17297155" y="0"/>
                </a:cubicBezTo>
                <a:cubicBezTo>
                  <a:pt x="17430308" y="-41090"/>
                  <a:pt x="17333961" y="1045"/>
                  <a:pt x="17356801" y="0"/>
                </a:cubicBezTo>
                <a:cubicBezTo>
                  <a:pt x="17379641" y="-1045"/>
                  <a:pt x="17714129" y="53819"/>
                  <a:pt x="17893609" y="0"/>
                </a:cubicBezTo>
                <a:cubicBezTo>
                  <a:pt x="17915117" y="141345"/>
                  <a:pt x="17853579" y="253073"/>
                  <a:pt x="17893609" y="376103"/>
                </a:cubicBezTo>
                <a:cubicBezTo>
                  <a:pt x="17933639" y="499133"/>
                  <a:pt x="17875742" y="651415"/>
                  <a:pt x="17893609" y="776213"/>
                </a:cubicBezTo>
                <a:cubicBezTo>
                  <a:pt x="17911476" y="901011"/>
                  <a:pt x="17890086" y="1014600"/>
                  <a:pt x="17893609" y="1200329"/>
                </a:cubicBezTo>
                <a:cubicBezTo>
                  <a:pt x="17818443" y="1213933"/>
                  <a:pt x="17715619" y="1188605"/>
                  <a:pt x="17655028" y="1200329"/>
                </a:cubicBezTo>
                <a:cubicBezTo>
                  <a:pt x="17594437" y="1212053"/>
                  <a:pt x="17609823" y="1193219"/>
                  <a:pt x="17595382" y="1200329"/>
                </a:cubicBezTo>
                <a:cubicBezTo>
                  <a:pt x="17580941" y="1207439"/>
                  <a:pt x="17473269" y="1180752"/>
                  <a:pt x="17356801" y="1200329"/>
                </a:cubicBezTo>
                <a:cubicBezTo>
                  <a:pt x="17240333" y="1219906"/>
                  <a:pt x="17089694" y="1180622"/>
                  <a:pt x="16939283" y="1200329"/>
                </a:cubicBezTo>
                <a:cubicBezTo>
                  <a:pt x="16788872" y="1220036"/>
                  <a:pt x="16546447" y="1139942"/>
                  <a:pt x="16342830" y="1200329"/>
                </a:cubicBezTo>
                <a:cubicBezTo>
                  <a:pt x="16139213" y="1260716"/>
                  <a:pt x="16190811" y="1181500"/>
                  <a:pt x="16104248" y="1200329"/>
                </a:cubicBezTo>
                <a:cubicBezTo>
                  <a:pt x="16017685" y="1219158"/>
                  <a:pt x="15587090" y="1091854"/>
                  <a:pt x="15149922" y="1200329"/>
                </a:cubicBezTo>
                <a:cubicBezTo>
                  <a:pt x="14712754" y="1308804"/>
                  <a:pt x="14692495" y="1162973"/>
                  <a:pt x="14553469" y="1200329"/>
                </a:cubicBezTo>
                <a:cubicBezTo>
                  <a:pt x="14414443" y="1237685"/>
                  <a:pt x="13919100" y="1127291"/>
                  <a:pt x="13599143" y="1200329"/>
                </a:cubicBezTo>
                <a:cubicBezTo>
                  <a:pt x="13279186" y="1273367"/>
                  <a:pt x="13038909" y="1196541"/>
                  <a:pt x="12823753" y="1200329"/>
                </a:cubicBezTo>
                <a:cubicBezTo>
                  <a:pt x="12608597" y="1204117"/>
                  <a:pt x="12583437" y="1165212"/>
                  <a:pt x="12406236" y="1200329"/>
                </a:cubicBezTo>
                <a:cubicBezTo>
                  <a:pt x="12229035" y="1235446"/>
                  <a:pt x="11817967" y="1180069"/>
                  <a:pt x="11630846" y="1200329"/>
                </a:cubicBezTo>
                <a:cubicBezTo>
                  <a:pt x="11443725" y="1220589"/>
                  <a:pt x="11443275" y="1176064"/>
                  <a:pt x="11392264" y="1200329"/>
                </a:cubicBezTo>
                <a:cubicBezTo>
                  <a:pt x="11341253" y="1224594"/>
                  <a:pt x="11088150" y="1172646"/>
                  <a:pt x="10795811" y="1200329"/>
                </a:cubicBezTo>
                <a:cubicBezTo>
                  <a:pt x="10503472" y="1228012"/>
                  <a:pt x="10748739" y="1200310"/>
                  <a:pt x="10736165" y="1200329"/>
                </a:cubicBezTo>
                <a:cubicBezTo>
                  <a:pt x="10723591" y="1200348"/>
                  <a:pt x="9977693" y="1099044"/>
                  <a:pt x="9781840" y="1200329"/>
                </a:cubicBezTo>
                <a:cubicBezTo>
                  <a:pt x="9585988" y="1301614"/>
                  <a:pt x="9313794" y="1197148"/>
                  <a:pt x="9185386" y="1200329"/>
                </a:cubicBezTo>
                <a:cubicBezTo>
                  <a:pt x="9056978" y="1203510"/>
                  <a:pt x="8562975" y="1183129"/>
                  <a:pt x="8231060" y="1200329"/>
                </a:cubicBezTo>
                <a:cubicBezTo>
                  <a:pt x="7899145" y="1217529"/>
                  <a:pt x="7981367" y="1185230"/>
                  <a:pt x="7813543" y="1200329"/>
                </a:cubicBezTo>
                <a:cubicBezTo>
                  <a:pt x="7645719" y="1215428"/>
                  <a:pt x="7644623" y="1190084"/>
                  <a:pt x="7574961" y="1200329"/>
                </a:cubicBezTo>
                <a:cubicBezTo>
                  <a:pt x="7505299" y="1210574"/>
                  <a:pt x="7256627" y="1153458"/>
                  <a:pt x="6978508" y="1200329"/>
                </a:cubicBezTo>
                <a:cubicBezTo>
                  <a:pt x="6700389" y="1247200"/>
                  <a:pt x="6375802" y="1177401"/>
                  <a:pt x="6203118" y="1200329"/>
                </a:cubicBezTo>
                <a:cubicBezTo>
                  <a:pt x="6030434" y="1223257"/>
                  <a:pt x="5480060" y="1183008"/>
                  <a:pt x="5248792" y="1200329"/>
                </a:cubicBezTo>
                <a:cubicBezTo>
                  <a:pt x="5017524" y="1217650"/>
                  <a:pt x="4809727" y="1156004"/>
                  <a:pt x="4473402" y="1200329"/>
                </a:cubicBezTo>
                <a:cubicBezTo>
                  <a:pt x="4137077" y="1244654"/>
                  <a:pt x="3915385" y="1128004"/>
                  <a:pt x="3519076" y="1200329"/>
                </a:cubicBezTo>
                <a:cubicBezTo>
                  <a:pt x="3122767" y="1272654"/>
                  <a:pt x="2912793" y="1109380"/>
                  <a:pt x="2743687" y="1200329"/>
                </a:cubicBezTo>
                <a:cubicBezTo>
                  <a:pt x="2574581" y="1291278"/>
                  <a:pt x="2612672" y="1183304"/>
                  <a:pt x="2505105" y="1200329"/>
                </a:cubicBezTo>
                <a:cubicBezTo>
                  <a:pt x="2397538" y="1217354"/>
                  <a:pt x="2099794" y="1157647"/>
                  <a:pt x="1729716" y="1200329"/>
                </a:cubicBezTo>
                <a:cubicBezTo>
                  <a:pt x="1359638" y="1243011"/>
                  <a:pt x="1467078" y="1155214"/>
                  <a:pt x="1312198" y="1200329"/>
                </a:cubicBezTo>
                <a:cubicBezTo>
                  <a:pt x="1157318" y="1245444"/>
                  <a:pt x="1156443" y="1187169"/>
                  <a:pt x="1073617" y="1200329"/>
                </a:cubicBezTo>
                <a:cubicBezTo>
                  <a:pt x="990791" y="1213489"/>
                  <a:pt x="1037816" y="1195894"/>
                  <a:pt x="1013971" y="1200329"/>
                </a:cubicBezTo>
                <a:cubicBezTo>
                  <a:pt x="990126" y="1204764"/>
                  <a:pt x="851180" y="1195342"/>
                  <a:pt x="775390" y="1200329"/>
                </a:cubicBezTo>
                <a:cubicBezTo>
                  <a:pt x="699600" y="1205316"/>
                  <a:pt x="589253" y="1195040"/>
                  <a:pt x="536808" y="1200329"/>
                </a:cubicBezTo>
                <a:cubicBezTo>
                  <a:pt x="484363" y="1205618"/>
                  <a:pt x="225218" y="1184442"/>
                  <a:pt x="0" y="1200329"/>
                </a:cubicBezTo>
                <a:cubicBezTo>
                  <a:pt x="-30035" y="1066334"/>
                  <a:pt x="35819" y="911448"/>
                  <a:pt x="0" y="800219"/>
                </a:cubicBezTo>
                <a:cubicBezTo>
                  <a:pt x="-35819" y="688990"/>
                  <a:pt x="41533" y="561362"/>
                  <a:pt x="0" y="376103"/>
                </a:cubicBezTo>
                <a:cubicBezTo>
                  <a:pt x="-41533" y="190844"/>
                  <a:pt x="37659" y="179414"/>
                  <a:pt x="0" y="0"/>
                </a:cubicBezTo>
                <a:close/>
              </a:path>
            </a:pathLst>
          </a:custGeom>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Tenemos que recorrer de 1 a </a:t>
            </a:r>
            <a:r>
              <a:rPr lang="es-CL" sz="3600" dirty="0" err="1">
                <a:latin typeface="Century Gothic" panose="020B0502020202020204" pitchFamily="34" charset="0"/>
              </a:rPr>
              <a:t>cantidadTotal</a:t>
            </a:r>
            <a:r>
              <a:rPr lang="es-CL" sz="3600" dirty="0">
                <a:latin typeface="Century Gothic" panose="020B0502020202020204" pitchFamily="34" charset="0"/>
              </a:rPr>
              <a:t> (sabemos el fin ya que es preventa)</a:t>
            </a:r>
            <a:endParaRPr lang="es-ES_tradnl" sz="3600" dirty="0">
              <a:latin typeface="Century Gothic" panose="020B0502020202020204" pitchFamily="34" charset="0"/>
            </a:endParaRPr>
          </a:p>
        </p:txBody>
      </p:sp>
      <p:sp>
        <p:nvSpPr>
          <p:cNvPr id="11" name="Rectángulo 10">
            <a:extLst>
              <a:ext uri="{FF2B5EF4-FFF2-40B4-BE49-F238E27FC236}">
                <a16:creationId xmlns:a16="http://schemas.microsoft.com/office/drawing/2014/main" id="{72C22D0A-407C-94FF-1B37-C5AC919A49E7}"/>
              </a:ext>
            </a:extLst>
          </p:cNvPr>
          <p:cNvSpPr/>
          <p:nvPr/>
        </p:nvSpPr>
        <p:spPr>
          <a:xfrm>
            <a:off x="3879850" y="7273297"/>
            <a:ext cx="14849608" cy="1754326"/>
          </a:xfrm>
          <a:custGeom>
            <a:avLst/>
            <a:gdLst>
              <a:gd name="connsiteX0" fmla="*/ 0 w 14849608"/>
              <a:gd name="connsiteY0" fmla="*/ 0 h 1754326"/>
              <a:gd name="connsiteX1" fmla="*/ 148496 w 14849608"/>
              <a:gd name="connsiteY1" fmla="*/ 0 h 1754326"/>
              <a:gd name="connsiteX2" fmla="*/ 890976 w 14849608"/>
              <a:gd name="connsiteY2" fmla="*/ 0 h 1754326"/>
              <a:gd name="connsiteX3" fmla="*/ 1039473 w 14849608"/>
              <a:gd name="connsiteY3" fmla="*/ 0 h 1754326"/>
              <a:gd name="connsiteX4" fmla="*/ 1633457 w 14849608"/>
              <a:gd name="connsiteY4" fmla="*/ 0 h 1754326"/>
              <a:gd name="connsiteX5" fmla="*/ 2524433 w 14849608"/>
              <a:gd name="connsiteY5" fmla="*/ 0 h 1754326"/>
              <a:gd name="connsiteX6" fmla="*/ 3415410 w 14849608"/>
              <a:gd name="connsiteY6" fmla="*/ 0 h 1754326"/>
              <a:gd name="connsiteX7" fmla="*/ 4157890 w 14849608"/>
              <a:gd name="connsiteY7" fmla="*/ 0 h 1754326"/>
              <a:gd name="connsiteX8" fmla="*/ 4603378 w 14849608"/>
              <a:gd name="connsiteY8" fmla="*/ 0 h 1754326"/>
              <a:gd name="connsiteX9" fmla="*/ 4751875 w 14849608"/>
              <a:gd name="connsiteY9" fmla="*/ 0 h 1754326"/>
              <a:gd name="connsiteX10" fmla="*/ 5197363 w 14849608"/>
              <a:gd name="connsiteY10" fmla="*/ 0 h 1754326"/>
              <a:gd name="connsiteX11" fmla="*/ 5939843 w 14849608"/>
              <a:gd name="connsiteY11" fmla="*/ 0 h 1754326"/>
              <a:gd name="connsiteX12" fmla="*/ 6830820 w 14849608"/>
              <a:gd name="connsiteY12" fmla="*/ 0 h 1754326"/>
              <a:gd name="connsiteX13" fmla="*/ 6979316 w 14849608"/>
              <a:gd name="connsiteY13" fmla="*/ 0 h 1754326"/>
              <a:gd name="connsiteX14" fmla="*/ 7127812 w 14849608"/>
              <a:gd name="connsiteY14" fmla="*/ 0 h 1754326"/>
              <a:gd name="connsiteX15" fmla="*/ 8018788 w 14849608"/>
              <a:gd name="connsiteY15" fmla="*/ 0 h 1754326"/>
              <a:gd name="connsiteX16" fmla="*/ 8167284 w 14849608"/>
              <a:gd name="connsiteY16" fmla="*/ 0 h 1754326"/>
              <a:gd name="connsiteX17" fmla="*/ 8761269 w 14849608"/>
              <a:gd name="connsiteY17" fmla="*/ 0 h 1754326"/>
              <a:gd name="connsiteX18" fmla="*/ 9058261 w 14849608"/>
              <a:gd name="connsiteY18" fmla="*/ 0 h 1754326"/>
              <a:gd name="connsiteX19" fmla="*/ 9355253 w 14849608"/>
              <a:gd name="connsiteY19" fmla="*/ 0 h 1754326"/>
              <a:gd name="connsiteX20" fmla="*/ 9652245 w 14849608"/>
              <a:gd name="connsiteY20" fmla="*/ 0 h 1754326"/>
              <a:gd name="connsiteX21" fmla="*/ 9949237 w 14849608"/>
              <a:gd name="connsiteY21" fmla="*/ 0 h 1754326"/>
              <a:gd name="connsiteX22" fmla="*/ 10394726 w 14849608"/>
              <a:gd name="connsiteY22" fmla="*/ 0 h 1754326"/>
              <a:gd name="connsiteX23" fmla="*/ 10691718 w 14849608"/>
              <a:gd name="connsiteY23" fmla="*/ 0 h 1754326"/>
              <a:gd name="connsiteX24" fmla="*/ 11137206 w 14849608"/>
              <a:gd name="connsiteY24" fmla="*/ 0 h 1754326"/>
              <a:gd name="connsiteX25" fmla="*/ 11879686 w 14849608"/>
              <a:gd name="connsiteY25" fmla="*/ 0 h 1754326"/>
              <a:gd name="connsiteX26" fmla="*/ 12176679 w 14849608"/>
              <a:gd name="connsiteY26" fmla="*/ 0 h 1754326"/>
              <a:gd name="connsiteX27" fmla="*/ 12325175 w 14849608"/>
              <a:gd name="connsiteY27" fmla="*/ 0 h 1754326"/>
              <a:gd name="connsiteX28" fmla="*/ 13216151 w 14849608"/>
              <a:gd name="connsiteY28" fmla="*/ 0 h 1754326"/>
              <a:gd name="connsiteX29" fmla="*/ 13364647 w 14849608"/>
              <a:gd name="connsiteY29" fmla="*/ 0 h 1754326"/>
              <a:gd name="connsiteX30" fmla="*/ 13958632 w 14849608"/>
              <a:gd name="connsiteY30" fmla="*/ 0 h 1754326"/>
              <a:gd name="connsiteX31" fmla="*/ 14107128 w 14849608"/>
              <a:gd name="connsiteY31" fmla="*/ 0 h 1754326"/>
              <a:gd name="connsiteX32" fmla="*/ 14849608 w 14849608"/>
              <a:gd name="connsiteY32" fmla="*/ 0 h 1754326"/>
              <a:gd name="connsiteX33" fmla="*/ 14849608 w 14849608"/>
              <a:gd name="connsiteY33" fmla="*/ 584775 h 1754326"/>
              <a:gd name="connsiteX34" fmla="*/ 14849608 w 14849608"/>
              <a:gd name="connsiteY34" fmla="*/ 1152007 h 1754326"/>
              <a:gd name="connsiteX35" fmla="*/ 14849608 w 14849608"/>
              <a:gd name="connsiteY35" fmla="*/ 1754326 h 1754326"/>
              <a:gd name="connsiteX36" fmla="*/ 14552616 w 14849608"/>
              <a:gd name="connsiteY36" fmla="*/ 1754326 h 1754326"/>
              <a:gd name="connsiteX37" fmla="*/ 13810135 w 14849608"/>
              <a:gd name="connsiteY37" fmla="*/ 1754326 h 1754326"/>
              <a:gd name="connsiteX38" fmla="*/ 13513143 w 14849608"/>
              <a:gd name="connsiteY38" fmla="*/ 1754326 h 1754326"/>
              <a:gd name="connsiteX39" fmla="*/ 13216151 w 14849608"/>
              <a:gd name="connsiteY39" fmla="*/ 1754326 h 1754326"/>
              <a:gd name="connsiteX40" fmla="*/ 12325175 w 14849608"/>
              <a:gd name="connsiteY40" fmla="*/ 1754326 h 1754326"/>
              <a:gd name="connsiteX41" fmla="*/ 11434198 w 14849608"/>
              <a:gd name="connsiteY41" fmla="*/ 1754326 h 1754326"/>
              <a:gd name="connsiteX42" fmla="*/ 10840214 w 14849608"/>
              <a:gd name="connsiteY42" fmla="*/ 1754326 h 1754326"/>
              <a:gd name="connsiteX43" fmla="*/ 10691718 w 14849608"/>
              <a:gd name="connsiteY43" fmla="*/ 1754326 h 1754326"/>
              <a:gd name="connsiteX44" fmla="*/ 10543222 w 14849608"/>
              <a:gd name="connsiteY44" fmla="*/ 1754326 h 1754326"/>
              <a:gd name="connsiteX45" fmla="*/ 9652245 w 14849608"/>
              <a:gd name="connsiteY45" fmla="*/ 1754326 h 1754326"/>
              <a:gd name="connsiteX46" fmla="*/ 9206757 w 14849608"/>
              <a:gd name="connsiteY46" fmla="*/ 1754326 h 1754326"/>
              <a:gd name="connsiteX47" fmla="*/ 8315780 w 14849608"/>
              <a:gd name="connsiteY47" fmla="*/ 1754326 h 1754326"/>
              <a:gd name="connsiteX48" fmla="*/ 7721796 w 14849608"/>
              <a:gd name="connsiteY48" fmla="*/ 1754326 h 1754326"/>
              <a:gd name="connsiteX49" fmla="*/ 7573300 w 14849608"/>
              <a:gd name="connsiteY49" fmla="*/ 1754326 h 1754326"/>
              <a:gd name="connsiteX50" fmla="*/ 7276308 w 14849608"/>
              <a:gd name="connsiteY50" fmla="*/ 1754326 h 1754326"/>
              <a:gd name="connsiteX51" fmla="*/ 6830820 w 14849608"/>
              <a:gd name="connsiteY51" fmla="*/ 1754326 h 1754326"/>
              <a:gd name="connsiteX52" fmla="*/ 6088339 w 14849608"/>
              <a:gd name="connsiteY52" fmla="*/ 1754326 h 1754326"/>
              <a:gd name="connsiteX53" fmla="*/ 5345859 w 14849608"/>
              <a:gd name="connsiteY53" fmla="*/ 1754326 h 1754326"/>
              <a:gd name="connsiteX54" fmla="*/ 4751875 w 14849608"/>
              <a:gd name="connsiteY54" fmla="*/ 1754326 h 1754326"/>
              <a:gd name="connsiteX55" fmla="*/ 4306386 w 14849608"/>
              <a:gd name="connsiteY55" fmla="*/ 1754326 h 1754326"/>
              <a:gd name="connsiteX56" fmla="*/ 3415410 w 14849608"/>
              <a:gd name="connsiteY56" fmla="*/ 1754326 h 1754326"/>
              <a:gd name="connsiteX57" fmla="*/ 2821426 w 14849608"/>
              <a:gd name="connsiteY57" fmla="*/ 1754326 h 1754326"/>
              <a:gd name="connsiteX58" fmla="*/ 2524433 w 14849608"/>
              <a:gd name="connsiteY58" fmla="*/ 1754326 h 1754326"/>
              <a:gd name="connsiteX59" fmla="*/ 2227441 w 14849608"/>
              <a:gd name="connsiteY59" fmla="*/ 1754326 h 1754326"/>
              <a:gd name="connsiteX60" fmla="*/ 2078945 w 14849608"/>
              <a:gd name="connsiteY60" fmla="*/ 1754326 h 1754326"/>
              <a:gd name="connsiteX61" fmla="*/ 1484961 w 14849608"/>
              <a:gd name="connsiteY61" fmla="*/ 1754326 h 1754326"/>
              <a:gd name="connsiteX62" fmla="*/ 1187969 w 14849608"/>
              <a:gd name="connsiteY62" fmla="*/ 1754326 h 1754326"/>
              <a:gd name="connsiteX63" fmla="*/ 0 w 14849608"/>
              <a:gd name="connsiteY63" fmla="*/ 1754326 h 1754326"/>
              <a:gd name="connsiteX64" fmla="*/ 0 w 14849608"/>
              <a:gd name="connsiteY64" fmla="*/ 1152007 h 1754326"/>
              <a:gd name="connsiteX65" fmla="*/ 0 w 14849608"/>
              <a:gd name="connsiteY65" fmla="*/ 549689 h 1754326"/>
              <a:gd name="connsiteX66" fmla="*/ 0 w 14849608"/>
              <a:gd name="connsiteY66"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4849608" h="1754326" fill="none" extrusionOk="0">
                <a:moveTo>
                  <a:pt x="0" y="0"/>
                </a:moveTo>
                <a:cubicBezTo>
                  <a:pt x="36739" y="-1247"/>
                  <a:pt x="115405" y="9833"/>
                  <a:pt x="148496" y="0"/>
                </a:cubicBezTo>
                <a:cubicBezTo>
                  <a:pt x="181587" y="-9833"/>
                  <a:pt x="692694" y="55959"/>
                  <a:pt x="890976" y="0"/>
                </a:cubicBezTo>
                <a:cubicBezTo>
                  <a:pt x="1089258" y="-55959"/>
                  <a:pt x="980548" y="2726"/>
                  <a:pt x="1039473" y="0"/>
                </a:cubicBezTo>
                <a:cubicBezTo>
                  <a:pt x="1098398" y="-2726"/>
                  <a:pt x="1413940" y="27761"/>
                  <a:pt x="1633457" y="0"/>
                </a:cubicBezTo>
                <a:cubicBezTo>
                  <a:pt x="1852974" y="-27761"/>
                  <a:pt x="2130009" y="69486"/>
                  <a:pt x="2524433" y="0"/>
                </a:cubicBezTo>
                <a:cubicBezTo>
                  <a:pt x="2918857" y="-69486"/>
                  <a:pt x="3084634" y="48360"/>
                  <a:pt x="3415410" y="0"/>
                </a:cubicBezTo>
                <a:cubicBezTo>
                  <a:pt x="3746186" y="-48360"/>
                  <a:pt x="3827165" y="37940"/>
                  <a:pt x="4157890" y="0"/>
                </a:cubicBezTo>
                <a:cubicBezTo>
                  <a:pt x="4488615" y="-37940"/>
                  <a:pt x="4475818" y="40935"/>
                  <a:pt x="4603378" y="0"/>
                </a:cubicBezTo>
                <a:cubicBezTo>
                  <a:pt x="4730938" y="-40935"/>
                  <a:pt x="4716279" y="17437"/>
                  <a:pt x="4751875" y="0"/>
                </a:cubicBezTo>
                <a:cubicBezTo>
                  <a:pt x="4787471" y="-17437"/>
                  <a:pt x="5010948" y="22905"/>
                  <a:pt x="5197363" y="0"/>
                </a:cubicBezTo>
                <a:cubicBezTo>
                  <a:pt x="5383778" y="-22905"/>
                  <a:pt x="5572033" y="44920"/>
                  <a:pt x="5939843" y="0"/>
                </a:cubicBezTo>
                <a:cubicBezTo>
                  <a:pt x="6307653" y="-44920"/>
                  <a:pt x="6613628" y="31071"/>
                  <a:pt x="6830820" y="0"/>
                </a:cubicBezTo>
                <a:cubicBezTo>
                  <a:pt x="7048012" y="-31071"/>
                  <a:pt x="6946049" y="10969"/>
                  <a:pt x="6979316" y="0"/>
                </a:cubicBezTo>
                <a:cubicBezTo>
                  <a:pt x="7012583" y="-10969"/>
                  <a:pt x="7080959" y="6292"/>
                  <a:pt x="7127812" y="0"/>
                </a:cubicBezTo>
                <a:cubicBezTo>
                  <a:pt x="7174665" y="-6292"/>
                  <a:pt x="7692398" y="87044"/>
                  <a:pt x="8018788" y="0"/>
                </a:cubicBezTo>
                <a:cubicBezTo>
                  <a:pt x="8345178" y="-87044"/>
                  <a:pt x="8124399" y="1818"/>
                  <a:pt x="8167284" y="0"/>
                </a:cubicBezTo>
                <a:cubicBezTo>
                  <a:pt x="8210169" y="-1818"/>
                  <a:pt x="8640367" y="4084"/>
                  <a:pt x="8761269" y="0"/>
                </a:cubicBezTo>
                <a:cubicBezTo>
                  <a:pt x="8882171" y="-4084"/>
                  <a:pt x="8981854" y="13839"/>
                  <a:pt x="9058261" y="0"/>
                </a:cubicBezTo>
                <a:cubicBezTo>
                  <a:pt x="9134668" y="-13839"/>
                  <a:pt x="9271813" y="15561"/>
                  <a:pt x="9355253" y="0"/>
                </a:cubicBezTo>
                <a:cubicBezTo>
                  <a:pt x="9438693" y="-15561"/>
                  <a:pt x="9538175" y="7209"/>
                  <a:pt x="9652245" y="0"/>
                </a:cubicBezTo>
                <a:cubicBezTo>
                  <a:pt x="9766315" y="-7209"/>
                  <a:pt x="9860371" y="6701"/>
                  <a:pt x="9949237" y="0"/>
                </a:cubicBezTo>
                <a:cubicBezTo>
                  <a:pt x="10038103" y="-6701"/>
                  <a:pt x="10207347" y="42473"/>
                  <a:pt x="10394726" y="0"/>
                </a:cubicBezTo>
                <a:cubicBezTo>
                  <a:pt x="10582105" y="-42473"/>
                  <a:pt x="10551819" y="7077"/>
                  <a:pt x="10691718" y="0"/>
                </a:cubicBezTo>
                <a:cubicBezTo>
                  <a:pt x="10831617" y="-7077"/>
                  <a:pt x="11001761" y="23760"/>
                  <a:pt x="11137206" y="0"/>
                </a:cubicBezTo>
                <a:cubicBezTo>
                  <a:pt x="11272651" y="-23760"/>
                  <a:pt x="11710180" y="51063"/>
                  <a:pt x="11879686" y="0"/>
                </a:cubicBezTo>
                <a:cubicBezTo>
                  <a:pt x="12049192" y="-51063"/>
                  <a:pt x="12093066" y="11785"/>
                  <a:pt x="12176679" y="0"/>
                </a:cubicBezTo>
                <a:cubicBezTo>
                  <a:pt x="12260292" y="-11785"/>
                  <a:pt x="12290184" y="11804"/>
                  <a:pt x="12325175" y="0"/>
                </a:cubicBezTo>
                <a:cubicBezTo>
                  <a:pt x="12360166" y="-11804"/>
                  <a:pt x="12971839" y="26905"/>
                  <a:pt x="13216151" y="0"/>
                </a:cubicBezTo>
                <a:cubicBezTo>
                  <a:pt x="13460463" y="-26905"/>
                  <a:pt x="13294402" y="12053"/>
                  <a:pt x="13364647" y="0"/>
                </a:cubicBezTo>
                <a:cubicBezTo>
                  <a:pt x="13434892" y="-12053"/>
                  <a:pt x="13822943" y="1103"/>
                  <a:pt x="13958632" y="0"/>
                </a:cubicBezTo>
                <a:cubicBezTo>
                  <a:pt x="14094322" y="-1103"/>
                  <a:pt x="14057492" y="2860"/>
                  <a:pt x="14107128" y="0"/>
                </a:cubicBezTo>
                <a:cubicBezTo>
                  <a:pt x="14156764" y="-2860"/>
                  <a:pt x="14607879" y="4642"/>
                  <a:pt x="14849608" y="0"/>
                </a:cubicBezTo>
                <a:cubicBezTo>
                  <a:pt x="14875857" y="189276"/>
                  <a:pt x="14842908" y="379393"/>
                  <a:pt x="14849608" y="584775"/>
                </a:cubicBezTo>
                <a:cubicBezTo>
                  <a:pt x="14856308" y="790158"/>
                  <a:pt x="14849357" y="940691"/>
                  <a:pt x="14849608" y="1152007"/>
                </a:cubicBezTo>
                <a:cubicBezTo>
                  <a:pt x="14849859" y="1363323"/>
                  <a:pt x="14801605" y="1614931"/>
                  <a:pt x="14849608" y="1754326"/>
                </a:cubicBezTo>
                <a:cubicBezTo>
                  <a:pt x="14784562" y="1786456"/>
                  <a:pt x="14672007" y="1723024"/>
                  <a:pt x="14552616" y="1754326"/>
                </a:cubicBezTo>
                <a:cubicBezTo>
                  <a:pt x="14433225" y="1785628"/>
                  <a:pt x="13992433" y="1670766"/>
                  <a:pt x="13810135" y="1754326"/>
                </a:cubicBezTo>
                <a:cubicBezTo>
                  <a:pt x="13627837" y="1837886"/>
                  <a:pt x="13635346" y="1744020"/>
                  <a:pt x="13513143" y="1754326"/>
                </a:cubicBezTo>
                <a:cubicBezTo>
                  <a:pt x="13390940" y="1764632"/>
                  <a:pt x="13316851" y="1729547"/>
                  <a:pt x="13216151" y="1754326"/>
                </a:cubicBezTo>
                <a:cubicBezTo>
                  <a:pt x="13115451" y="1779105"/>
                  <a:pt x="12676248" y="1674610"/>
                  <a:pt x="12325175" y="1754326"/>
                </a:cubicBezTo>
                <a:cubicBezTo>
                  <a:pt x="11974102" y="1834042"/>
                  <a:pt x="11669522" y="1677363"/>
                  <a:pt x="11434198" y="1754326"/>
                </a:cubicBezTo>
                <a:cubicBezTo>
                  <a:pt x="11198874" y="1831289"/>
                  <a:pt x="11072287" y="1689203"/>
                  <a:pt x="10840214" y="1754326"/>
                </a:cubicBezTo>
                <a:cubicBezTo>
                  <a:pt x="10608141" y="1819449"/>
                  <a:pt x="10733301" y="1740643"/>
                  <a:pt x="10691718" y="1754326"/>
                </a:cubicBezTo>
                <a:cubicBezTo>
                  <a:pt x="10650135" y="1768009"/>
                  <a:pt x="10597501" y="1746412"/>
                  <a:pt x="10543222" y="1754326"/>
                </a:cubicBezTo>
                <a:cubicBezTo>
                  <a:pt x="10488943" y="1762240"/>
                  <a:pt x="9969123" y="1658100"/>
                  <a:pt x="9652245" y="1754326"/>
                </a:cubicBezTo>
                <a:cubicBezTo>
                  <a:pt x="9335367" y="1850552"/>
                  <a:pt x="9403147" y="1713936"/>
                  <a:pt x="9206757" y="1754326"/>
                </a:cubicBezTo>
                <a:cubicBezTo>
                  <a:pt x="9010367" y="1794716"/>
                  <a:pt x="8704329" y="1719667"/>
                  <a:pt x="8315780" y="1754326"/>
                </a:cubicBezTo>
                <a:cubicBezTo>
                  <a:pt x="7927231" y="1788985"/>
                  <a:pt x="7985609" y="1745015"/>
                  <a:pt x="7721796" y="1754326"/>
                </a:cubicBezTo>
                <a:cubicBezTo>
                  <a:pt x="7457983" y="1763637"/>
                  <a:pt x="7616675" y="1737473"/>
                  <a:pt x="7573300" y="1754326"/>
                </a:cubicBezTo>
                <a:cubicBezTo>
                  <a:pt x="7529925" y="1771179"/>
                  <a:pt x="7415095" y="1732978"/>
                  <a:pt x="7276308" y="1754326"/>
                </a:cubicBezTo>
                <a:cubicBezTo>
                  <a:pt x="7137521" y="1775674"/>
                  <a:pt x="6940844" y="1731213"/>
                  <a:pt x="6830820" y="1754326"/>
                </a:cubicBezTo>
                <a:cubicBezTo>
                  <a:pt x="6720796" y="1777439"/>
                  <a:pt x="6318019" y="1706231"/>
                  <a:pt x="6088339" y="1754326"/>
                </a:cubicBezTo>
                <a:cubicBezTo>
                  <a:pt x="5858659" y="1802421"/>
                  <a:pt x="5527560" y="1751488"/>
                  <a:pt x="5345859" y="1754326"/>
                </a:cubicBezTo>
                <a:cubicBezTo>
                  <a:pt x="5164158" y="1757164"/>
                  <a:pt x="5013069" y="1697487"/>
                  <a:pt x="4751875" y="1754326"/>
                </a:cubicBezTo>
                <a:cubicBezTo>
                  <a:pt x="4490681" y="1811165"/>
                  <a:pt x="4447708" y="1703477"/>
                  <a:pt x="4306386" y="1754326"/>
                </a:cubicBezTo>
                <a:cubicBezTo>
                  <a:pt x="4165064" y="1805175"/>
                  <a:pt x="3653037" y="1728993"/>
                  <a:pt x="3415410" y="1754326"/>
                </a:cubicBezTo>
                <a:cubicBezTo>
                  <a:pt x="3177783" y="1779659"/>
                  <a:pt x="3071453" y="1685590"/>
                  <a:pt x="2821426" y="1754326"/>
                </a:cubicBezTo>
                <a:cubicBezTo>
                  <a:pt x="2571399" y="1823062"/>
                  <a:pt x="2644658" y="1722245"/>
                  <a:pt x="2524433" y="1754326"/>
                </a:cubicBezTo>
                <a:cubicBezTo>
                  <a:pt x="2404208" y="1786407"/>
                  <a:pt x="2311361" y="1732832"/>
                  <a:pt x="2227441" y="1754326"/>
                </a:cubicBezTo>
                <a:cubicBezTo>
                  <a:pt x="2143521" y="1775820"/>
                  <a:pt x="2125704" y="1744625"/>
                  <a:pt x="2078945" y="1754326"/>
                </a:cubicBezTo>
                <a:cubicBezTo>
                  <a:pt x="2032186" y="1764027"/>
                  <a:pt x="1704103" y="1719072"/>
                  <a:pt x="1484961" y="1754326"/>
                </a:cubicBezTo>
                <a:cubicBezTo>
                  <a:pt x="1265819" y="1789580"/>
                  <a:pt x="1275057" y="1729615"/>
                  <a:pt x="1187969" y="1754326"/>
                </a:cubicBezTo>
                <a:cubicBezTo>
                  <a:pt x="1100881" y="1779037"/>
                  <a:pt x="577236" y="1727032"/>
                  <a:pt x="0" y="1754326"/>
                </a:cubicBezTo>
                <a:cubicBezTo>
                  <a:pt x="-55765" y="1567972"/>
                  <a:pt x="48376" y="1312050"/>
                  <a:pt x="0" y="1152007"/>
                </a:cubicBezTo>
                <a:cubicBezTo>
                  <a:pt x="-48376" y="991964"/>
                  <a:pt x="12211" y="736455"/>
                  <a:pt x="0" y="549689"/>
                </a:cubicBezTo>
                <a:cubicBezTo>
                  <a:pt x="-12211" y="362923"/>
                  <a:pt x="27226" y="239759"/>
                  <a:pt x="0" y="0"/>
                </a:cubicBezTo>
                <a:close/>
              </a:path>
              <a:path w="14849608" h="1754326" stroke="0" extrusionOk="0">
                <a:moveTo>
                  <a:pt x="0" y="0"/>
                </a:moveTo>
                <a:cubicBezTo>
                  <a:pt x="105616" y="-8417"/>
                  <a:pt x="232389" y="39783"/>
                  <a:pt x="445488" y="0"/>
                </a:cubicBezTo>
                <a:cubicBezTo>
                  <a:pt x="658587" y="-39783"/>
                  <a:pt x="524699" y="4269"/>
                  <a:pt x="593984" y="0"/>
                </a:cubicBezTo>
                <a:cubicBezTo>
                  <a:pt x="663269" y="-4269"/>
                  <a:pt x="1228856" y="17299"/>
                  <a:pt x="1484961" y="0"/>
                </a:cubicBezTo>
                <a:cubicBezTo>
                  <a:pt x="1741066" y="-17299"/>
                  <a:pt x="1750335" y="51560"/>
                  <a:pt x="1930449" y="0"/>
                </a:cubicBezTo>
                <a:cubicBezTo>
                  <a:pt x="2110563" y="-51560"/>
                  <a:pt x="2197282" y="8881"/>
                  <a:pt x="2375937" y="0"/>
                </a:cubicBezTo>
                <a:cubicBezTo>
                  <a:pt x="2554592" y="-8881"/>
                  <a:pt x="2956791" y="54243"/>
                  <a:pt x="3266914" y="0"/>
                </a:cubicBezTo>
                <a:cubicBezTo>
                  <a:pt x="3577037" y="-54243"/>
                  <a:pt x="3495141" y="34228"/>
                  <a:pt x="3563906" y="0"/>
                </a:cubicBezTo>
                <a:cubicBezTo>
                  <a:pt x="3632671" y="-34228"/>
                  <a:pt x="4268802" y="71073"/>
                  <a:pt x="4454882" y="0"/>
                </a:cubicBezTo>
                <a:cubicBezTo>
                  <a:pt x="4640962" y="-71073"/>
                  <a:pt x="5091649" y="55465"/>
                  <a:pt x="5345859" y="0"/>
                </a:cubicBezTo>
                <a:cubicBezTo>
                  <a:pt x="5600069" y="-55465"/>
                  <a:pt x="5803402" y="54332"/>
                  <a:pt x="5939843" y="0"/>
                </a:cubicBezTo>
                <a:cubicBezTo>
                  <a:pt x="6076284" y="-54332"/>
                  <a:pt x="6591422" y="4947"/>
                  <a:pt x="6830820" y="0"/>
                </a:cubicBezTo>
                <a:cubicBezTo>
                  <a:pt x="7070218" y="-4947"/>
                  <a:pt x="7178714" y="13897"/>
                  <a:pt x="7276308" y="0"/>
                </a:cubicBezTo>
                <a:cubicBezTo>
                  <a:pt x="7373902" y="-13897"/>
                  <a:pt x="7585361" y="36372"/>
                  <a:pt x="7721796" y="0"/>
                </a:cubicBezTo>
                <a:cubicBezTo>
                  <a:pt x="7858231" y="-36372"/>
                  <a:pt x="8098836" y="60808"/>
                  <a:pt x="8464277" y="0"/>
                </a:cubicBezTo>
                <a:cubicBezTo>
                  <a:pt x="8829718" y="-60808"/>
                  <a:pt x="8713358" y="10270"/>
                  <a:pt x="8909765" y="0"/>
                </a:cubicBezTo>
                <a:cubicBezTo>
                  <a:pt x="9106172" y="-10270"/>
                  <a:pt x="9549295" y="82129"/>
                  <a:pt x="9800741" y="0"/>
                </a:cubicBezTo>
                <a:cubicBezTo>
                  <a:pt x="10052187" y="-82129"/>
                  <a:pt x="10329677" y="103960"/>
                  <a:pt x="10691718" y="0"/>
                </a:cubicBezTo>
                <a:cubicBezTo>
                  <a:pt x="11053759" y="-103960"/>
                  <a:pt x="11161039" y="39264"/>
                  <a:pt x="11285702" y="0"/>
                </a:cubicBezTo>
                <a:cubicBezTo>
                  <a:pt x="11410365" y="-39264"/>
                  <a:pt x="11537093" y="11445"/>
                  <a:pt x="11731190" y="0"/>
                </a:cubicBezTo>
                <a:cubicBezTo>
                  <a:pt x="11925287" y="-11445"/>
                  <a:pt x="11818887" y="12824"/>
                  <a:pt x="11879686" y="0"/>
                </a:cubicBezTo>
                <a:cubicBezTo>
                  <a:pt x="11940485" y="-12824"/>
                  <a:pt x="12110928" y="9590"/>
                  <a:pt x="12176679" y="0"/>
                </a:cubicBezTo>
                <a:cubicBezTo>
                  <a:pt x="12242430" y="-9590"/>
                  <a:pt x="12347106" y="493"/>
                  <a:pt x="12473671" y="0"/>
                </a:cubicBezTo>
                <a:cubicBezTo>
                  <a:pt x="12600236" y="-493"/>
                  <a:pt x="12742616" y="40457"/>
                  <a:pt x="12919159" y="0"/>
                </a:cubicBezTo>
                <a:cubicBezTo>
                  <a:pt x="13095702" y="-40457"/>
                  <a:pt x="13464203" y="24154"/>
                  <a:pt x="13810135" y="0"/>
                </a:cubicBezTo>
                <a:cubicBezTo>
                  <a:pt x="14156067" y="-24154"/>
                  <a:pt x="14477211" y="70662"/>
                  <a:pt x="14849608" y="0"/>
                </a:cubicBezTo>
                <a:cubicBezTo>
                  <a:pt x="14859182" y="174731"/>
                  <a:pt x="14814280" y="381505"/>
                  <a:pt x="14849608" y="567232"/>
                </a:cubicBezTo>
                <a:cubicBezTo>
                  <a:pt x="14884936" y="752959"/>
                  <a:pt x="14844568" y="924586"/>
                  <a:pt x="14849608" y="1152007"/>
                </a:cubicBezTo>
                <a:cubicBezTo>
                  <a:pt x="14854648" y="1379429"/>
                  <a:pt x="14778812" y="1475432"/>
                  <a:pt x="14849608" y="1754326"/>
                </a:cubicBezTo>
                <a:cubicBezTo>
                  <a:pt x="14664298" y="1807687"/>
                  <a:pt x="14307334" y="1672498"/>
                  <a:pt x="14107128" y="1754326"/>
                </a:cubicBezTo>
                <a:cubicBezTo>
                  <a:pt x="13906922" y="1836154"/>
                  <a:pt x="13934302" y="1745028"/>
                  <a:pt x="13810135" y="1754326"/>
                </a:cubicBezTo>
                <a:cubicBezTo>
                  <a:pt x="13685968" y="1763624"/>
                  <a:pt x="13239922" y="1692318"/>
                  <a:pt x="13067655" y="1754326"/>
                </a:cubicBezTo>
                <a:cubicBezTo>
                  <a:pt x="12895388" y="1816334"/>
                  <a:pt x="12978457" y="1752712"/>
                  <a:pt x="12919159" y="1754326"/>
                </a:cubicBezTo>
                <a:cubicBezTo>
                  <a:pt x="12859861" y="1755940"/>
                  <a:pt x="12362563" y="1689158"/>
                  <a:pt x="12176679" y="1754326"/>
                </a:cubicBezTo>
                <a:cubicBezTo>
                  <a:pt x="11990795" y="1819494"/>
                  <a:pt x="11985552" y="1732899"/>
                  <a:pt x="11879686" y="1754326"/>
                </a:cubicBezTo>
                <a:cubicBezTo>
                  <a:pt x="11773820" y="1775753"/>
                  <a:pt x="11761198" y="1741283"/>
                  <a:pt x="11731190" y="1754326"/>
                </a:cubicBezTo>
                <a:cubicBezTo>
                  <a:pt x="11701182" y="1767369"/>
                  <a:pt x="11575777" y="1752708"/>
                  <a:pt x="11434198" y="1754326"/>
                </a:cubicBezTo>
                <a:cubicBezTo>
                  <a:pt x="11292619" y="1755944"/>
                  <a:pt x="10886787" y="1727155"/>
                  <a:pt x="10691718" y="1754326"/>
                </a:cubicBezTo>
                <a:cubicBezTo>
                  <a:pt x="10496649" y="1781497"/>
                  <a:pt x="10529770" y="1752244"/>
                  <a:pt x="10394726" y="1754326"/>
                </a:cubicBezTo>
                <a:cubicBezTo>
                  <a:pt x="10259682" y="1756408"/>
                  <a:pt x="10316919" y="1737936"/>
                  <a:pt x="10246230" y="1754326"/>
                </a:cubicBezTo>
                <a:cubicBezTo>
                  <a:pt x="10175541" y="1770716"/>
                  <a:pt x="10046688" y="1725527"/>
                  <a:pt x="9949237" y="1754326"/>
                </a:cubicBezTo>
                <a:cubicBezTo>
                  <a:pt x="9851786" y="1783125"/>
                  <a:pt x="9623061" y="1743451"/>
                  <a:pt x="9503749" y="1754326"/>
                </a:cubicBezTo>
                <a:cubicBezTo>
                  <a:pt x="9384437" y="1765201"/>
                  <a:pt x="9177561" y="1703151"/>
                  <a:pt x="8909765" y="1754326"/>
                </a:cubicBezTo>
                <a:cubicBezTo>
                  <a:pt x="8641969" y="1805501"/>
                  <a:pt x="8717715" y="1741884"/>
                  <a:pt x="8612773" y="1754326"/>
                </a:cubicBezTo>
                <a:cubicBezTo>
                  <a:pt x="8507831" y="1766768"/>
                  <a:pt x="8100767" y="1742588"/>
                  <a:pt x="7721796" y="1754326"/>
                </a:cubicBezTo>
                <a:cubicBezTo>
                  <a:pt x="7342825" y="1766064"/>
                  <a:pt x="7389774" y="1688580"/>
                  <a:pt x="7127812" y="1754326"/>
                </a:cubicBezTo>
                <a:cubicBezTo>
                  <a:pt x="6865850" y="1820072"/>
                  <a:pt x="6634504" y="1713175"/>
                  <a:pt x="6236835" y="1754326"/>
                </a:cubicBezTo>
                <a:cubicBezTo>
                  <a:pt x="5839166" y="1795477"/>
                  <a:pt x="5743220" y="1725803"/>
                  <a:pt x="5494355" y="1754326"/>
                </a:cubicBezTo>
                <a:cubicBezTo>
                  <a:pt x="5245490" y="1782849"/>
                  <a:pt x="5224181" y="1725685"/>
                  <a:pt x="5048867" y="1754326"/>
                </a:cubicBezTo>
                <a:cubicBezTo>
                  <a:pt x="4873553" y="1782967"/>
                  <a:pt x="4474645" y="1731170"/>
                  <a:pt x="4306386" y="1754326"/>
                </a:cubicBezTo>
                <a:cubicBezTo>
                  <a:pt x="4138127" y="1777482"/>
                  <a:pt x="4088733" y="1741496"/>
                  <a:pt x="4009394" y="1754326"/>
                </a:cubicBezTo>
                <a:cubicBezTo>
                  <a:pt x="3930055" y="1767156"/>
                  <a:pt x="3690380" y="1735123"/>
                  <a:pt x="3415410" y="1754326"/>
                </a:cubicBezTo>
                <a:cubicBezTo>
                  <a:pt x="3140440" y="1773529"/>
                  <a:pt x="3324170" y="1745580"/>
                  <a:pt x="3266914" y="1754326"/>
                </a:cubicBezTo>
                <a:cubicBezTo>
                  <a:pt x="3209658" y="1763072"/>
                  <a:pt x="2781487" y="1696455"/>
                  <a:pt x="2375937" y="1754326"/>
                </a:cubicBezTo>
                <a:cubicBezTo>
                  <a:pt x="1970387" y="1812197"/>
                  <a:pt x="2068194" y="1718019"/>
                  <a:pt x="1781953" y="1754326"/>
                </a:cubicBezTo>
                <a:cubicBezTo>
                  <a:pt x="1495712" y="1790633"/>
                  <a:pt x="1113624" y="1682555"/>
                  <a:pt x="890976" y="1754326"/>
                </a:cubicBezTo>
                <a:cubicBezTo>
                  <a:pt x="668328" y="1826097"/>
                  <a:pt x="400073" y="1652394"/>
                  <a:pt x="0" y="1754326"/>
                </a:cubicBezTo>
                <a:cubicBezTo>
                  <a:pt x="-17244" y="1539035"/>
                  <a:pt x="59679" y="1336853"/>
                  <a:pt x="0" y="1204637"/>
                </a:cubicBezTo>
                <a:cubicBezTo>
                  <a:pt x="-59679" y="1072421"/>
                  <a:pt x="48561" y="820532"/>
                  <a:pt x="0" y="584775"/>
                </a:cubicBezTo>
                <a:cubicBezTo>
                  <a:pt x="-48561" y="349018"/>
                  <a:pt x="25671" y="122437"/>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Se requiere contar la cantidad de adultos y niños para preparar el cotillón de los asistentes al evento (</a:t>
            </a:r>
            <a:r>
              <a:rPr lang="es-CL" sz="3600" dirty="0" err="1">
                <a:latin typeface="Century Gothic" panose="020B0502020202020204" pitchFamily="34" charset="0"/>
              </a:rPr>
              <a:t>contadorAdultos</a:t>
            </a:r>
            <a:r>
              <a:rPr lang="es-CL" sz="3600" dirty="0">
                <a:latin typeface="Century Gothic" panose="020B0502020202020204" pitchFamily="34" charset="0"/>
              </a:rPr>
              <a:t> y </a:t>
            </a:r>
            <a:r>
              <a:rPr lang="es-CL" sz="3600" dirty="0" err="1">
                <a:latin typeface="Century Gothic" panose="020B0502020202020204" pitchFamily="34" charset="0"/>
              </a:rPr>
              <a:t>contadorNinos</a:t>
            </a:r>
            <a:r>
              <a:rPr lang="es-CL" sz="3600" dirty="0">
                <a:latin typeface="Century Gothic" panose="020B0502020202020204" pitchFamily="34" charset="0"/>
              </a:rPr>
              <a:t>)</a:t>
            </a:r>
            <a:endParaRPr lang="es-ES_tradnl" sz="3600" dirty="0">
              <a:latin typeface="Century Gothic" panose="020B0502020202020204" pitchFamily="34" charset="0"/>
            </a:endParaRPr>
          </a:p>
        </p:txBody>
      </p:sp>
      <p:sp>
        <p:nvSpPr>
          <p:cNvPr id="12" name="Rectángulo 11">
            <a:extLst>
              <a:ext uri="{FF2B5EF4-FFF2-40B4-BE49-F238E27FC236}">
                <a16:creationId xmlns:a16="http://schemas.microsoft.com/office/drawing/2014/main" id="{486B74AD-5F98-AD63-2138-FE8C0E7A7F67}"/>
              </a:ext>
            </a:extLst>
          </p:cNvPr>
          <p:cNvSpPr/>
          <p:nvPr/>
        </p:nvSpPr>
        <p:spPr>
          <a:xfrm>
            <a:off x="683788" y="9323717"/>
            <a:ext cx="13082272" cy="646331"/>
          </a:xfrm>
          <a:custGeom>
            <a:avLst/>
            <a:gdLst>
              <a:gd name="connsiteX0" fmla="*/ 0 w 13082272"/>
              <a:gd name="connsiteY0" fmla="*/ 0 h 646331"/>
              <a:gd name="connsiteX1" fmla="*/ 856294 w 13082272"/>
              <a:gd name="connsiteY1" fmla="*/ 0 h 646331"/>
              <a:gd name="connsiteX2" fmla="*/ 1712588 w 13082272"/>
              <a:gd name="connsiteY2" fmla="*/ 0 h 646331"/>
              <a:gd name="connsiteX3" fmla="*/ 2307237 w 13082272"/>
              <a:gd name="connsiteY3" fmla="*/ 0 h 646331"/>
              <a:gd name="connsiteX4" fmla="*/ 3032709 w 13082272"/>
              <a:gd name="connsiteY4" fmla="*/ 0 h 646331"/>
              <a:gd name="connsiteX5" fmla="*/ 3627357 w 13082272"/>
              <a:gd name="connsiteY5" fmla="*/ 0 h 646331"/>
              <a:gd name="connsiteX6" fmla="*/ 4222006 w 13082272"/>
              <a:gd name="connsiteY6" fmla="*/ 0 h 646331"/>
              <a:gd name="connsiteX7" fmla="*/ 4816655 w 13082272"/>
              <a:gd name="connsiteY7" fmla="*/ 0 h 646331"/>
              <a:gd name="connsiteX8" fmla="*/ 5018835 w 13082272"/>
              <a:gd name="connsiteY8" fmla="*/ 0 h 646331"/>
              <a:gd name="connsiteX9" fmla="*/ 5744307 w 13082272"/>
              <a:gd name="connsiteY9" fmla="*/ 0 h 646331"/>
              <a:gd name="connsiteX10" fmla="*/ 5946487 w 13082272"/>
              <a:gd name="connsiteY10" fmla="*/ 0 h 646331"/>
              <a:gd name="connsiteX11" fmla="*/ 6541136 w 13082272"/>
              <a:gd name="connsiteY11" fmla="*/ 0 h 646331"/>
              <a:gd name="connsiteX12" fmla="*/ 7397430 w 13082272"/>
              <a:gd name="connsiteY12" fmla="*/ 0 h 646331"/>
              <a:gd name="connsiteX13" fmla="*/ 8253724 w 13082272"/>
              <a:gd name="connsiteY13" fmla="*/ 0 h 646331"/>
              <a:gd name="connsiteX14" fmla="*/ 8979196 w 13082272"/>
              <a:gd name="connsiteY14" fmla="*/ 0 h 646331"/>
              <a:gd name="connsiteX15" fmla="*/ 9443022 w 13082272"/>
              <a:gd name="connsiteY15" fmla="*/ 0 h 646331"/>
              <a:gd name="connsiteX16" fmla="*/ 9645202 w 13082272"/>
              <a:gd name="connsiteY16" fmla="*/ 0 h 646331"/>
              <a:gd name="connsiteX17" fmla="*/ 10109028 w 13082272"/>
              <a:gd name="connsiteY17" fmla="*/ 0 h 646331"/>
              <a:gd name="connsiteX18" fmla="*/ 10834500 w 13082272"/>
              <a:gd name="connsiteY18" fmla="*/ 0 h 646331"/>
              <a:gd name="connsiteX19" fmla="*/ 11690794 w 13082272"/>
              <a:gd name="connsiteY19" fmla="*/ 0 h 646331"/>
              <a:gd name="connsiteX20" fmla="*/ 11892975 w 13082272"/>
              <a:gd name="connsiteY20" fmla="*/ 0 h 646331"/>
              <a:gd name="connsiteX21" fmla="*/ 12095155 w 13082272"/>
              <a:gd name="connsiteY21" fmla="*/ 0 h 646331"/>
              <a:gd name="connsiteX22" fmla="*/ 13082272 w 13082272"/>
              <a:gd name="connsiteY22" fmla="*/ 0 h 646331"/>
              <a:gd name="connsiteX23" fmla="*/ 13082272 w 13082272"/>
              <a:gd name="connsiteY23" fmla="*/ 303776 h 646331"/>
              <a:gd name="connsiteX24" fmla="*/ 13082272 w 13082272"/>
              <a:gd name="connsiteY24" fmla="*/ 646331 h 646331"/>
              <a:gd name="connsiteX25" fmla="*/ 12225978 w 13082272"/>
              <a:gd name="connsiteY25" fmla="*/ 646331 h 646331"/>
              <a:gd name="connsiteX26" fmla="*/ 11762152 w 13082272"/>
              <a:gd name="connsiteY26" fmla="*/ 646331 h 646331"/>
              <a:gd name="connsiteX27" fmla="*/ 11036680 w 13082272"/>
              <a:gd name="connsiteY27" fmla="*/ 646331 h 646331"/>
              <a:gd name="connsiteX28" fmla="*/ 10834500 w 13082272"/>
              <a:gd name="connsiteY28" fmla="*/ 646331 h 646331"/>
              <a:gd name="connsiteX29" fmla="*/ 9978206 w 13082272"/>
              <a:gd name="connsiteY29" fmla="*/ 646331 h 646331"/>
              <a:gd name="connsiteX30" fmla="*/ 9514380 w 13082272"/>
              <a:gd name="connsiteY30" fmla="*/ 646331 h 646331"/>
              <a:gd name="connsiteX31" fmla="*/ 8919731 w 13082272"/>
              <a:gd name="connsiteY31" fmla="*/ 646331 h 646331"/>
              <a:gd name="connsiteX32" fmla="*/ 8586728 w 13082272"/>
              <a:gd name="connsiteY32" fmla="*/ 646331 h 646331"/>
              <a:gd name="connsiteX33" fmla="*/ 7861256 w 13082272"/>
              <a:gd name="connsiteY33" fmla="*/ 646331 h 646331"/>
              <a:gd name="connsiteX34" fmla="*/ 7004962 w 13082272"/>
              <a:gd name="connsiteY34" fmla="*/ 646331 h 646331"/>
              <a:gd name="connsiteX35" fmla="*/ 6541136 w 13082272"/>
              <a:gd name="connsiteY35" fmla="*/ 646331 h 646331"/>
              <a:gd name="connsiteX36" fmla="*/ 5684842 w 13082272"/>
              <a:gd name="connsiteY36" fmla="*/ 646331 h 646331"/>
              <a:gd name="connsiteX37" fmla="*/ 5090193 w 13082272"/>
              <a:gd name="connsiteY37" fmla="*/ 646331 h 646331"/>
              <a:gd name="connsiteX38" fmla="*/ 4233899 w 13082272"/>
              <a:gd name="connsiteY38" fmla="*/ 646331 h 646331"/>
              <a:gd name="connsiteX39" fmla="*/ 3377605 w 13082272"/>
              <a:gd name="connsiteY39" fmla="*/ 646331 h 646331"/>
              <a:gd name="connsiteX40" fmla="*/ 3044601 w 13082272"/>
              <a:gd name="connsiteY40" fmla="*/ 646331 h 646331"/>
              <a:gd name="connsiteX41" fmla="*/ 2580775 w 13082272"/>
              <a:gd name="connsiteY41" fmla="*/ 646331 h 646331"/>
              <a:gd name="connsiteX42" fmla="*/ 1986127 w 13082272"/>
              <a:gd name="connsiteY42" fmla="*/ 646331 h 646331"/>
              <a:gd name="connsiteX43" fmla="*/ 1391478 w 13082272"/>
              <a:gd name="connsiteY43" fmla="*/ 646331 h 646331"/>
              <a:gd name="connsiteX44" fmla="*/ 666007 w 13082272"/>
              <a:gd name="connsiteY44" fmla="*/ 646331 h 646331"/>
              <a:gd name="connsiteX45" fmla="*/ 0 w 13082272"/>
              <a:gd name="connsiteY45" fmla="*/ 646331 h 646331"/>
              <a:gd name="connsiteX46" fmla="*/ 0 w 13082272"/>
              <a:gd name="connsiteY46" fmla="*/ 336092 h 646331"/>
              <a:gd name="connsiteX47" fmla="*/ 0 w 13082272"/>
              <a:gd name="connsiteY4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082272" h="646331" fill="none" extrusionOk="0">
                <a:moveTo>
                  <a:pt x="0" y="0"/>
                </a:moveTo>
                <a:cubicBezTo>
                  <a:pt x="374292" y="-93503"/>
                  <a:pt x="503991" y="100897"/>
                  <a:pt x="856294" y="0"/>
                </a:cubicBezTo>
                <a:cubicBezTo>
                  <a:pt x="1208597" y="-100897"/>
                  <a:pt x="1335521" y="49333"/>
                  <a:pt x="1712588" y="0"/>
                </a:cubicBezTo>
                <a:cubicBezTo>
                  <a:pt x="2089655" y="-49333"/>
                  <a:pt x="2066852" y="24067"/>
                  <a:pt x="2307237" y="0"/>
                </a:cubicBezTo>
                <a:cubicBezTo>
                  <a:pt x="2547622" y="-24067"/>
                  <a:pt x="2758885" y="39735"/>
                  <a:pt x="3032709" y="0"/>
                </a:cubicBezTo>
                <a:cubicBezTo>
                  <a:pt x="3306533" y="-39735"/>
                  <a:pt x="3445800" y="25728"/>
                  <a:pt x="3627357" y="0"/>
                </a:cubicBezTo>
                <a:cubicBezTo>
                  <a:pt x="3808914" y="-25728"/>
                  <a:pt x="4015872" y="30869"/>
                  <a:pt x="4222006" y="0"/>
                </a:cubicBezTo>
                <a:cubicBezTo>
                  <a:pt x="4428140" y="-30869"/>
                  <a:pt x="4528003" y="52594"/>
                  <a:pt x="4816655" y="0"/>
                </a:cubicBezTo>
                <a:cubicBezTo>
                  <a:pt x="5105307" y="-52594"/>
                  <a:pt x="4973172" y="6847"/>
                  <a:pt x="5018835" y="0"/>
                </a:cubicBezTo>
                <a:cubicBezTo>
                  <a:pt x="5064498" y="-6847"/>
                  <a:pt x="5589850" y="52568"/>
                  <a:pt x="5744307" y="0"/>
                </a:cubicBezTo>
                <a:cubicBezTo>
                  <a:pt x="5898764" y="-52568"/>
                  <a:pt x="5905998" y="19373"/>
                  <a:pt x="5946487" y="0"/>
                </a:cubicBezTo>
                <a:cubicBezTo>
                  <a:pt x="5986976" y="-19373"/>
                  <a:pt x="6262520" y="32224"/>
                  <a:pt x="6541136" y="0"/>
                </a:cubicBezTo>
                <a:cubicBezTo>
                  <a:pt x="6819752" y="-32224"/>
                  <a:pt x="7044121" y="97075"/>
                  <a:pt x="7397430" y="0"/>
                </a:cubicBezTo>
                <a:cubicBezTo>
                  <a:pt x="7750739" y="-97075"/>
                  <a:pt x="7920963" y="98897"/>
                  <a:pt x="8253724" y="0"/>
                </a:cubicBezTo>
                <a:cubicBezTo>
                  <a:pt x="8586485" y="-98897"/>
                  <a:pt x="8730920" y="72466"/>
                  <a:pt x="8979196" y="0"/>
                </a:cubicBezTo>
                <a:cubicBezTo>
                  <a:pt x="9227472" y="-72466"/>
                  <a:pt x="9340566" y="50380"/>
                  <a:pt x="9443022" y="0"/>
                </a:cubicBezTo>
                <a:cubicBezTo>
                  <a:pt x="9545478" y="-50380"/>
                  <a:pt x="9575540" y="4892"/>
                  <a:pt x="9645202" y="0"/>
                </a:cubicBezTo>
                <a:cubicBezTo>
                  <a:pt x="9714864" y="-4892"/>
                  <a:pt x="9891923" y="20557"/>
                  <a:pt x="10109028" y="0"/>
                </a:cubicBezTo>
                <a:cubicBezTo>
                  <a:pt x="10326133" y="-20557"/>
                  <a:pt x="10509226" y="66587"/>
                  <a:pt x="10834500" y="0"/>
                </a:cubicBezTo>
                <a:cubicBezTo>
                  <a:pt x="11159774" y="-66587"/>
                  <a:pt x="11270108" y="4809"/>
                  <a:pt x="11690794" y="0"/>
                </a:cubicBezTo>
                <a:cubicBezTo>
                  <a:pt x="12111480" y="-4809"/>
                  <a:pt x="11829956" y="3216"/>
                  <a:pt x="11892975" y="0"/>
                </a:cubicBezTo>
                <a:cubicBezTo>
                  <a:pt x="11955994" y="-3216"/>
                  <a:pt x="12051396" y="9942"/>
                  <a:pt x="12095155" y="0"/>
                </a:cubicBezTo>
                <a:cubicBezTo>
                  <a:pt x="12138914" y="-9942"/>
                  <a:pt x="12859603" y="90915"/>
                  <a:pt x="13082272" y="0"/>
                </a:cubicBezTo>
                <a:cubicBezTo>
                  <a:pt x="13088031" y="107398"/>
                  <a:pt x="13057677" y="240489"/>
                  <a:pt x="13082272" y="303776"/>
                </a:cubicBezTo>
                <a:cubicBezTo>
                  <a:pt x="13106867" y="367063"/>
                  <a:pt x="13058616" y="516253"/>
                  <a:pt x="13082272" y="646331"/>
                </a:cubicBezTo>
                <a:cubicBezTo>
                  <a:pt x="12721914" y="687609"/>
                  <a:pt x="12540958" y="549783"/>
                  <a:pt x="12225978" y="646331"/>
                </a:cubicBezTo>
                <a:cubicBezTo>
                  <a:pt x="11910998" y="742879"/>
                  <a:pt x="11912998" y="638899"/>
                  <a:pt x="11762152" y="646331"/>
                </a:cubicBezTo>
                <a:cubicBezTo>
                  <a:pt x="11611306" y="653763"/>
                  <a:pt x="11182021" y="620500"/>
                  <a:pt x="11036680" y="646331"/>
                </a:cubicBezTo>
                <a:cubicBezTo>
                  <a:pt x="10891339" y="672162"/>
                  <a:pt x="10877582" y="630609"/>
                  <a:pt x="10834500" y="646331"/>
                </a:cubicBezTo>
                <a:cubicBezTo>
                  <a:pt x="10791418" y="662053"/>
                  <a:pt x="10351941" y="583513"/>
                  <a:pt x="9978206" y="646331"/>
                </a:cubicBezTo>
                <a:cubicBezTo>
                  <a:pt x="9604471" y="709149"/>
                  <a:pt x="9705561" y="592400"/>
                  <a:pt x="9514380" y="646331"/>
                </a:cubicBezTo>
                <a:cubicBezTo>
                  <a:pt x="9323199" y="700262"/>
                  <a:pt x="9184774" y="585474"/>
                  <a:pt x="8919731" y="646331"/>
                </a:cubicBezTo>
                <a:cubicBezTo>
                  <a:pt x="8654688" y="707188"/>
                  <a:pt x="8696344" y="636524"/>
                  <a:pt x="8586728" y="646331"/>
                </a:cubicBezTo>
                <a:cubicBezTo>
                  <a:pt x="8477112" y="656138"/>
                  <a:pt x="8050193" y="582157"/>
                  <a:pt x="7861256" y="646331"/>
                </a:cubicBezTo>
                <a:cubicBezTo>
                  <a:pt x="7672319" y="710505"/>
                  <a:pt x="7217813" y="631057"/>
                  <a:pt x="7004962" y="646331"/>
                </a:cubicBezTo>
                <a:cubicBezTo>
                  <a:pt x="6792111" y="661605"/>
                  <a:pt x="6670801" y="608700"/>
                  <a:pt x="6541136" y="646331"/>
                </a:cubicBezTo>
                <a:cubicBezTo>
                  <a:pt x="6411471" y="683962"/>
                  <a:pt x="5895030" y="548329"/>
                  <a:pt x="5684842" y="646331"/>
                </a:cubicBezTo>
                <a:cubicBezTo>
                  <a:pt x="5474654" y="744333"/>
                  <a:pt x="5215054" y="610171"/>
                  <a:pt x="5090193" y="646331"/>
                </a:cubicBezTo>
                <a:cubicBezTo>
                  <a:pt x="4965332" y="682491"/>
                  <a:pt x="4599028" y="551402"/>
                  <a:pt x="4233899" y="646331"/>
                </a:cubicBezTo>
                <a:cubicBezTo>
                  <a:pt x="3868770" y="741260"/>
                  <a:pt x="3618482" y="621787"/>
                  <a:pt x="3377605" y="646331"/>
                </a:cubicBezTo>
                <a:cubicBezTo>
                  <a:pt x="3136728" y="670875"/>
                  <a:pt x="3183988" y="616483"/>
                  <a:pt x="3044601" y="646331"/>
                </a:cubicBezTo>
                <a:cubicBezTo>
                  <a:pt x="2905214" y="676179"/>
                  <a:pt x="2810943" y="642889"/>
                  <a:pt x="2580775" y="646331"/>
                </a:cubicBezTo>
                <a:cubicBezTo>
                  <a:pt x="2350607" y="649773"/>
                  <a:pt x="2204863" y="582125"/>
                  <a:pt x="1986127" y="646331"/>
                </a:cubicBezTo>
                <a:cubicBezTo>
                  <a:pt x="1767391" y="710537"/>
                  <a:pt x="1633672" y="576496"/>
                  <a:pt x="1391478" y="646331"/>
                </a:cubicBezTo>
                <a:cubicBezTo>
                  <a:pt x="1149284" y="716166"/>
                  <a:pt x="820326" y="579490"/>
                  <a:pt x="666007" y="646331"/>
                </a:cubicBezTo>
                <a:cubicBezTo>
                  <a:pt x="511688" y="713172"/>
                  <a:pt x="187790" y="620698"/>
                  <a:pt x="0" y="646331"/>
                </a:cubicBezTo>
                <a:cubicBezTo>
                  <a:pt x="-29272" y="568564"/>
                  <a:pt x="29955" y="447786"/>
                  <a:pt x="0" y="336092"/>
                </a:cubicBezTo>
                <a:cubicBezTo>
                  <a:pt x="-29955" y="224398"/>
                  <a:pt x="27510" y="116148"/>
                  <a:pt x="0" y="0"/>
                </a:cubicBezTo>
                <a:close/>
              </a:path>
              <a:path w="13082272" h="646331" stroke="0" extrusionOk="0">
                <a:moveTo>
                  <a:pt x="0" y="0"/>
                </a:moveTo>
                <a:cubicBezTo>
                  <a:pt x="94121" y="-49291"/>
                  <a:pt x="277381" y="22431"/>
                  <a:pt x="463826" y="0"/>
                </a:cubicBezTo>
                <a:cubicBezTo>
                  <a:pt x="650271" y="-22431"/>
                  <a:pt x="587623" y="20489"/>
                  <a:pt x="666007" y="0"/>
                </a:cubicBezTo>
                <a:cubicBezTo>
                  <a:pt x="744391" y="-20489"/>
                  <a:pt x="1263700" y="28725"/>
                  <a:pt x="1522301" y="0"/>
                </a:cubicBezTo>
                <a:cubicBezTo>
                  <a:pt x="1780902" y="-28725"/>
                  <a:pt x="1839045" y="3262"/>
                  <a:pt x="1986127" y="0"/>
                </a:cubicBezTo>
                <a:cubicBezTo>
                  <a:pt x="2133209" y="-3262"/>
                  <a:pt x="2243368" y="7994"/>
                  <a:pt x="2449953" y="0"/>
                </a:cubicBezTo>
                <a:cubicBezTo>
                  <a:pt x="2656538" y="-7994"/>
                  <a:pt x="2930178" y="57264"/>
                  <a:pt x="3306247" y="0"/>
                </a:cubicBezTo>
                <a:cubicBezTo>
                  <a:pt x="3682316" y="-57264"/>
                  <a:pt x="3475684" y="22791"/>
                  <a:pt x="3639250" y="0"/>
                </a:cubicBezTo>
                <a:cubicBezTo>
                  <a:pt x="3802816" y="-22791"/>
                  <a:pt x="4184422" y="80820"/>
                  <a:pt x="4495544" y="0"/>
                </a:cubicBezTo>
                <a:cubicBezTo>
                  <a:pt x="4806666" y="-80820"/>
                  <a:pt x="4938107" y="41948"/>
                  <a:pt x="5351839" y="0"/>
                </a:cubicBezTo>
                <a:cubicBezTo>
                  <a:pt x="5765571" y="-41948"/>
                  <a:pt x="5683698" y="40258"/>
                  <a:pt x="5946487" y="0"/>
                </a:cubicBezTo>
                <a:cubicBezTo>
                  <a:pt x="6209276" y="-40258"/>
                  <a:pt x="6621105" y="26589"/>
                  <a:pt x="6802781" y="0"/>
                </a:cubicBezTo>
                <a:cubicBezTo>
                  <a:pt x="6984457" y="-26589"/>
                  <a:pt x="7159499" y="21046"/>
                  <a:pt x="7266607" y="0"/>
                </a:cubicBezTo>
                <a:cubicBezTo>
                  <a:pt x="7373715" y="-21046"/>
                  <a:pt x="7595665" y="16688"/>
                  <a:pt x="7730433" y="0"/>
                </a:cubicBezTo>
                <a:cubicBezTo>
                  <a:pt x="7865201" y="-16688"/>
                  <a:pt x="8295298" y="65541"/>
                  <a:pt x="8455905" y="0"/>
                </a:cubicBezTo>
                <a:cubicBezTo>
                  <a:pt x="8616512" y="-65541"/>
                  <a:pt x="8794516" y="18169"/>
                  <a:pt x="8919731" y="0"/>
                </a:cubicBezTo>
                <a:cubicBezTo>
                  <a:pt x="9044946" y="-18169"/>
                  <a:pt x="9408450" y="21377"/>
                  <a:pt x="9776025" y="0"/>
                </a:cubicBezTo>
                <a:cubicBezTo>
                  <a:pt x="10143600" y="-21377"/>
                  <a:pt x="10383379" y="55784"/>
                  <a:pt x="10632319" y="0"/>
                </a:cubicBezTo>
                <a:cubicBezTo>
                  <a:pt x="10881259" y="-55784"/>
                  <a:pt x="11088976" y="5171"/>
                  <a:pt x="11226968" y="0"/>
                </a:cubicBezTo>
                <a:cubicBezTo>
                  <a:pt x="11364960" y="-5171"/>
                  <a:pt x="11494710" y="13174"/>
                  <a:pt x="11690794" y="0"/>
                </a:cubicBezTo>
                <a:cubicBezTo>
                  <a:pt x="11886878" y="-13174"/>
                  <a:pt x="11820941" y="5027"/>
                  <a:pt x="11892975" y="0"/>
                </a:cubicBezTo>
                <a:cubicBezTo>
                  <a:pt x="11965009" y="-5027"/>
                  <a:pt x="12134467" y="20686"/>
                  <a:pt x="12225978" y="0"/>
                </a:cubicBezTo>
                <a:cubicBezTo>
                  <a:pt x="12317489" y="-20686"/>
                  <a:pt x="12413191" y="2208"/>
                  <a:pt x="12558981" y="0"/>
                </a:cubicBezTo>
                <a:cubicBezTo>
                  <a:pt x="12704771" y="-2208"/>
                  <a:pt x="12858830" y="35127"/>
                  <a:pt x="13082272" y="0"/>
                </a:cubicBezTo>
                <a:cubicBezTo>
                  <a:pt x="13119115" y="82944"/>
                  <a:pt x="13056970" y="205573"/>
                  <a:pt x="13082272" y="336092"/>
                </a:cubicBezTo>
                <a:cubicBezTo>
                  <a:pt x="13107574" y="466611"/>
                  <a:pt x="13074173" y="502947"/>
                  <a:pt x="13082272" y="646331"/>
                </a:cubicBezTo>
                <a:cubicBezTo>
                  <a:pt x="12900625" y="708639"/>
                  <a:pt x="12615355" y="639654"/>
                  <a:pt x="12487623" y="646331"/>
                </a:cubicBezTo>
                <a:cubicBezTo>
                  <a:pt x="12359891" y="653008"/>
                  <a:pt x="12138782" y="630412"/>
                  <a:pt x="11892975" y="646331"/>
                </a:cubicBezTo>
                <a:cubicBezTo>
                  <a:pt x="11647168" y="662250"/>
                  <a:pt x="11672157" y="620504"/>
                  <a:pt x="11559971" y="646331"/>
                </a:cubicBezTo>
                <a:cubicBezTo>
                  <a:pt x="11447785" y="672158"/>
                  <a:pt x="11066634" y="628148"/>
                  <a:pt x="10834500" y="646331"/>
                </a:cubicBezTo>
                <a:cubicBezTo>
                  <a:pt x="10602366" y="664514"/>
                  <a:pt x="10633514" y="617436"/>
                  <a:pt x="10501497" y="646331"/>
                </a:cubicBezTo>
                <a:cubicBezTo>
                  <a:pt x="10369480" y="675226"/>
                  <a:pt x="10131526" y="570046"/>
                  <a:pt x="9776025" y="646331"/>
                </a:cubicBezTo>
                <a:cubicBezTo>
                  <a:pt x="9420524" y="722616"/>
                  <a:pt x="9649769" y="626552"/>
                  <a:pt x="9573845" y="646331"/>
                </a:cubicBezTo>
                <a:cubicBezTo>
                  <a:pt x="9497921" y="666110"/>
                  <a:pt x="9068771" y="605760"/>
                  <a:pt x="8848373" y="646331"/>
                </a:cubicBezTo>
                <a:cubicBezTo>
                  <a:pt x="8627975" y="686902"/>
                  <a:pt x="8630722" y="611820"/>
                  <a:pt x="8515370" y="646331"/>
                </a:cubicBezTo>
                <a:cubicBezTo>
                  <a:pt x="8400018" y="680842"/>
                  <a:pt x="8400747" y="640059"/>
                  <a:pt x="8313189" y="646331"/>
                </a:cubicBezTo>
                <a:cubicBezTo>
                  <a:pt x="8225631" y="652603"/>
                  <a:pt x="8054233" y="611795"/>
                  <a:pt x="7980186" y="646331"/>
                </a:cubicBezTo>
                <a:cubicBezTo>
                  <a:pt x="7906139" y="680867"/>
                  <a:pt x="7582532" y="559838"/>
                  <a:pt x="7254714" y="646331"/>
                </a:cubicBezTo>
                <a:cubicBezTo>
                  <a:pt x="6926896" y="732824"/>
                  <a:pt x="7061957" y="606866"/>
                  <a:pt x="6921711" y="646331"/>
                </a:cubicBezTo>
                <a:cubicBezTo>
                  <a:pt x="6781465" y="685796"/>
                  <a:pt x="6763634" y="636072"/>
                  <a:pt x="6719531" y="646331"/>
                </a:cubicBezTo>
                <a:cubicBezTo>
                  <a:pt x="6675428" y="656590"/>
                  <a:pt x="6477500" y="616740"/>
                  <a:pt x="6386527" y="646331"/>
                </a:cubicBezTo>
                <a:cubicBezTo>
                  <a:pt x="6295554" y="675922"/>
                  <a:pt x="6087087" y="592144"/>
                  <a:pt x="5922701" y="646331"/>
                </a:cubicBezTo>
                <a:cubicBezTo>
                  <a:pt x="5758315" y="700518"/>
                  <a:pt x="5592683" y="643977"/>
                  <a:pt x="5328053" y="646331"/>
                </a:cubicBezTo>
                <a:cubicBezTo>
                  <a:pt x="5063423" y="648685"/>
                  <a:pt x="5121022" y="607906"/>
                  <a:pt x="4995049" y="646331"/>
                </a:cubicBezTo>
                <a:cubicBezTo>
                  <a:pt x="4869076" y="684756"/>
                  <a:pt x="4424875" y="623068"/>
                  <a:pt x="4138755" y="646331"/>
                </a:cubicBezTo>
                <a:cubicBezTo>
                  <a:pt x="3852635" y="669594"/>
                  <a:pt x="3829743" y="624171"/>
                  <a:pt x="3544106" y="646331"/>
                </a:cubicBezTo>
                <a:cubicBezTo>
                  <a:pt x="3258469" y="668491"/>
                  <a:pt x="3071421" y="629527"/>
                  <a:pt x="2687812" y="646331"/>
                </a:cubicBezTo>
                <a:cubicBezTo>
                  <a:pt x="2304203" y="663135"/>
                  <a:pt x="2288208" y="560939"/>
                  <a:pt x="1962341" y="646331"/>
                </a:cubicBezTo>
                <a:cubicBezTo>
                  <a:pt x="1636474" y="731723"/>
                  <a:pt x="1704071" y="616054"/>
                  <a:pt x="1498515" y="646331"/>
                </a:cubicBezTo>
                <a:cubicBezTo>
                  <a:pt x="1292959" y="676608"/>
                  <a:pt x="949319" y="590386"/>
                  <a:pt x="773043" y="646331"/>
                </a:cubicBezTo>
                <a:cubicBezTo>
                  <a:pt x="596767" y="702276"/>
                  <a:pt x="323957" y="633278"/>
                  <a:pt x="0" y="646331"/>
                </a:cubicBezTo>
                <a:cubicBezTo>
                  <a:pt x="-6482" y="530090"/>
                  <a:pt x="10533" y="431485"/>
                  <a:pt x="0" y="323166"/>
                </a:cubicBezTo>
                <a:cubicBezTo>
                  <a:pt x="-10533" y="214847"/>
                  <a:pt x="15732" y="65140"/>
                  <a:pt x="0" y="0"/>
                </a:cubicBezTo>
                <a:close/>
              </a:path>
            </a:pathLst>
          </a:custGeom>
          <a:ln w="22225">
            <a:solidFill>
              <a:schemeClr val="accent6">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Utilizaremos la clase Scanner para leer datos por teclado</a:t>
            </a:r>
            <a:endParaRPr lang="es-ES_tradnl" sz="3600" dirty="0">
              <a:latin typeface="Century Gothic" panose="020B0502020202020204" pitchFamily="34" charset="0"/>
            </a:endParaRPr>
          </a:p>
        </p:txBody>
      </p:sp>
    </p:spTree>
    <p:extLst>
      <p:ext uri="{BB962C8B-B14F-4D97-AF65-F5344CB8AC3E}">
        <p14:creationId xmlns:p14="http://schemas.microsoft.com/office/powerpoint/2010/main" val="198128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222222"/>
                </a:solidFill>
                <a:latin typeface="Arial" panose="020B0604020202020204" pitchFamily="34" charset="0"/>
                <a:cs typeface="Arial" panose="020B0604020202020204" pitchFamily="34" charset="0"/>
              </a:rPr>
              <a:t>	for</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14" name="Gráfico 13" descr="Manos aplaudiendo">
            <a:extLst>
              <a:ext uri="{FF2B5EF4-FFF2-40B4-BE49-F238E27FC236}">
                <a16:creationId xmlns:a16="http://schemas.microsoft.com/office/drawing/2014/main" id="{FA50A988-A0A2-EE26-7418-2A9EF19580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5049" y="1484373"/>
            <a:ext cx="1596003" cy="1596003"/>
          </a:xfrm>
          <a:prstGeom prst="rect">
            <a:avLst/>
          </a:prstGeom>
        </p:spPr>
      </p:pic>
      <p:sp>
        <p:nvSpPr>
          <p:cNvPr id="15" name="Rectángulo 14">
            <a:extLst>
              <a:ext uri="{FF2B5EF4-FFF2-40B4-BE49-F238E27FC236}">
                <a16:creationId xmlns:a16="http://schemas.microsoft.com/office/drawing/2014/main" id="{34AFD259-8F2C-8E00-0954-CB98549F7E05}"/>
              </a:ext>
            </a:extLst>
          </p:cNvPr>
          <p:cNvSpPr/>
          <p:nvPr/>
        </p:nvSpPr>
        <p:spPr>
          <a:xfrm>
            <a:off x="755650" y="3081011"/>
            <a:ext cx="3372845" cy="646331"/>
          </a:xfrm>
          <a:custGeom>
            <a:avLst/>
            <a:gdLst>
              <a:gd name="connsiteX0" fmla="*/ 0 w 3372845"/>
              <a:gd name="connsiteY0" fmla="*/ 0 h 646331"/>
              <a:gd name="connsiteX1" fmla="*/ 640841 w 3372845"/>
              <a:gd name="connsiteY1" fmla="*/ 0 h 646331"/>
              <a:gd name="connsiteX2" fmla="*/ 1315410 w 3372845"/>
              <a:gd name="connsiteY2" fmla="*/ 0 h 646331"/>
              <a:gd name="connsiteX3" fmla="*/ 2023707 w 3372845"/>
              <a:gd name="connsiteY3" fmla="*/ 0 h 646331"/>
              <a:gd name="connsiteX4" fmla="*/ 2732004 w 3372845"/>
              <a:gd name="connsiteY4" fmla="*/ 0 h 646331"/>
              <a:gd name="connsiteX5" fmla="*/ 3372845 w 3372845"/>
              <a:gd name="connsiteY5" fmla="*/ 0 h 646331"/>
              <a:gd name="connsiteX6" fmla="*/ 3372845 w 3372845"/>
              <a:gd name="connsiteY6" fmla="*/ 646331 h 646331"/>
              <a:gd name="connsiteX7" fmla="*/ 2630819 w 3372845"/>
              <a:gd name="connsiteY7" fmla="*/ 646331 h 646331"/>
              <a:gd name="connsiteX8" fmla="*/ 1888793 w 3372845"/>
              <a:gd name="connsiteY8" fmla="*/ 646331 h 646331"/>
              <a:gd name="connsiteX9" fmla="*/ 1214224 w 3372845"/>
              <a:gd name="connsiteY9" fmla="*/ 646331 h 646331"/>
              <a:gd name="connsiteX10" fmla="*/ 0 w 3372845"/>
              <a:gd name="connsiteY10" fmla="*/ 646331 h 646331"/>
              <a:gd name="connsiteX11" fmla="*/ 0 w 3372845"/>
              <a:gd name="connsiteY11"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2845" h="646331" fill="none" extrusionOk="0">
                <a:moveTo>
                  <a:pt x="0" y="0"/>
                </a:moveTo>
                <a:cubicBezTo>
                  <a:pt x="221744" y="16338"/>
                  <a:pt x="460842" y="-13194"/>
                  <a:pt x="640841" y="0"/>
                </a:cubicBezTo>
                <a:cubicBezTo>
                  <a:pt x="820840" y="13194"/>
                  <a:pt x="1117589" y="-8863"/>
                  <a:pt x="1315410" y="0"/>
                </a:cubicBezTo>
                <a:cubicBezTo>
                  <a:pt x="1513231" y="8863"/>
                  <a:pt x="1780828" y="-26726"/>
                  <a:pt x="2023707" y="0"/>
                </a:cubicBezTo>
                <a:cubicBezTo>
                  <a:pt x="2266586" y="26726"/>
                  <a:pt x="2504314" y="-8431"/>
                  <a:pt x="2732004" y="0"/>
                </a:cubicBezTo>
                <a:cubicBezTo>
                  <a:pt x="2959694" y="8431"/>
                  <a:pt x="3153757" y="-30022"/>
                  <a:pt x="3372845" y="0"/>
                </a:cubicBezTo>
                <a:cubicBezTo>
                  <a:pt x="3359209" y="221561"/>
                  <a:pt x="3340696" y="404335"/>
                  <a:pt x="3372845" y="646331"/>
                </a:cubicBezTo>
                <a:cubicBezTo>
                  <a:pt x="3085435" y="627024"/>
                  <a:pt x="2856283" y="623613"/>
                  <a:pt x="2630819" y="646331"/>
                </a:cubicBezTo>
                <a:cubicBezTo>
                  <a:pt x="2405355" y="669049"/>
                  <a:pt x="2228597" y="628492"/>
                  <a:pt x="1888793" y="646331"/>
                </a:cubicBezTo>
                <a:cubicBezTo>
                  <a:pt x="1548989" y="664170"/>
                  <a:pt x="1471797" y="615388"/>
                  <a:pt x="1214224" y="646331"/>
                </a:cubicBezTo>
                <a:cubicBezTo>
                  <a:pt x="956651" y="677274"/>
                  <a:pt x="532288" y="681806"/>
                  <a:pt x="0" y="646331"/>
                </a:cubicBezTo>
                <a:cubicBezTo>
                  <a:pt x="-2198" y="515703"/>
                  <a:pt x="13030" y="185274"/>
                  <a:pt x="0" y="0"/>
                </a:cubicBezTo>
                <a:close/>
              </a:path>
              <a:path w="3372845" h="646331" stroke="0" extrusionOk="0">
                <a:moveTo>
                  <a:pt x="0" y="0"/>
                </a:moveTo>
                <a:cubicBezTo>
                  <a:pt x="152896" y="-31631"/>
                  <a:pt x="470406" y="-18357"/>
                  <a:pt x="640841" y="0"/>
                </a:cubicBezTo>
                <a:cubicBezTo>
                  <a:pt x="811276" y="18357"/>
                  <a:pt x="1091224" y="16659"/>
                  <a:pt x="1214224" y="0"/>
                </a:cubicBezTo>
                <a:cubicBezTo>
                  <a:pt x="1337224" y="-16659"/>
                  <a:pt x="1642528" y="5964"/>
                  <a:pt x="1956250" y="0"/>
                </a:cubicBezTo>
                <a:cubicBezTo>
                  <a:pt x="2269972" y="-5964"/>
                  <a:pt x="2404280" y="19810"/>
                  <a:pt x="2597091" y="0"/>
                </a:cubicBezTo>
                <a:cubicBezTo>
                  <a:pt x="2789902" y="-19810"/>
                  <a:pt x="3155534" y="-30185"/>
                  <a:pt x="3372845" y="0"/>
                </a:cubicBezTo>
                <a:cubicBezTo>
                  <a:pt x="3341602" y="315632"/>
                  <a:pt x="3361463" y="482655"/>
                  <a:pt x="3372845" y="646331"/>
                </a:cubicBezTo>
                <a:cubicBezTo>
                  <a:pt x="3232585" y="641058"/>
                  <a:pt x="2993722" y="629866"/>
                  <a:pt x="2698276" y="646331"/>
                </a:cubicBezTo>
                <a:cubicBezTo>
                  <a:pt x="2402830" y="662796"/>
                  <a:pt x="2216392" y="672656"/>
                  <a:pt x="1956250" y="646331"/>
                </a:cubicBezTo>
                <a:cubicBezTo>
                  <a:pt x="1696108" y="620006"/>
                  <a:pt x="1628021" y="657378"/>
                  <a:pt x="1382866" y="646331"/>
                </a:cubicBezTo>
                <a:cubicBezTo>
                  <a:pt x="1137711" y="635284"/>
                  <a:pt x="982009" y="626597"/>
                  <a:pt x="708297" y="646331"/>
                </a:cubicBezTo>
                <a:cubicBezTo>
                  <a:pt x="434585" y="666065"/>
                  <a:pt x="196940" y="649141"/>
                  <a:pt x="0" y="646331"/>
                </a:cubicBezTo>
                <a:cubicBezTo>
                  <a:pt x="3047" y="371711"/>
                  <a:pt x="19256" y="169099"/>
                  <a:pt x="0" y="0"/>
                </a:cubicBezTo>
                <a:close/>
              </a:path>
            </a:pathLst>
          </a:custGeom>
          <a:ln w="31750" cmpd="tri">
            <a:solidFill>
              <a:srgbClr val="92D05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12700" lvl="1" algn="ctr">
              <a:buClr>
                <a:srgbClr val="0070C0"/>
              </a:buClr>
            </a:pPr>
            <a:r>
              <a:rPr lang="es-CL" sz="3600" dirty="0">
                <a:solidFill>
                  <a:srgbClr val="222222"/>
                </a:solidFill>
                <a:latin typeface="Arial" panose="020B0604020202020204" pitchFamily="34" charset="0"/>
                <a:cs typeface="Arial" panose="020B0604020202020204" pitchFamily="34" charset="0"/>
              </a:rPr>
              <a:t>1 a valorTotal</a:t>
            </a:r>
          </a:p>
        </p:txBody>
      </p:sp>
      <p:sp>
        <p:nvSpPr>
          <p:cNvPr id="4" name="Rectángulo 3">
            <a:extLst>
              <a:ext uri="{FF2B5EF4-FFF2-40B4-BE49-F238E27FC236}">
                <a16:creationId xmlns:a16="http://schemas.microsoft.com/office/drawing/2014/main" id="{FE28B553-3E5F-F085-D23C-D18E591143BB}"/>
              </a:ext>
            </a:extLst>
          </p:cNvPr>
          <p:cNvSpPr/>
          <p:nvPr/>
        </p:nvSpPr>
        <p:spPr>
          <a:xfrm>
            <a:off x="683788" y="4399493"/>
            <a:ext cx="3372845" cy="1200329"/>
          </a:xfrm>
          <a:custGeom>
            <a:avLst/>
            <a:gdLst>
              <a:gd name="connsiteX0" fmla="*/ 0 w 3372845"/>
              <a:gd name="connsiteY0" fmla="*/ 0 h 1200329"/>
              <a:gd name="connsiteX1" fmla="*/ 742026 w 3372845"/>
              <a:gd name="connsiteY1" fmla="*/ 0 h 1200329"/>
              <a:gd name="connsiteX2" fmla="*/ 1450323 w 3372845"/>
              <a:gd name="connsiteY2" fmla="*/ 0 h 1200329"/>
              <a:gd name="connsiteX3" fmla="*/ 2158621 w 3372845"/>
              <a:gd name="connsiteY3" fmla="*/ 0 h 1200329"/>
              <a:gd name="connsiteX4" fmla="*/ 2732004 w 3372845"/>
              <a:gd name="connsiteY4" fmla="*/ 0 h 1200329"/>
              <a:gd name="connsiteX5" fmla="*/ 3372845 w 3372845"/>
              <a:gd name="connsiteY5" fmla="*/ 0 h 1200329"/>
              <a:gd name="connsiteX6" fmla="*/ 3372845 w 3372845"/>
              <a:gd name="connsiteY6" fmla="*/ 612168 h 1200329"/>
              <a:gd name="connsiteX7" fmla="*/ 3372845 w 3372845"/>
              <a:gd name="connsiteY7" fmla="*/ 1200329 h 1200329"/>
              <a:gd name="connsiteX8" fmla="*/ 2698276 w 3372845"/>
              <a:gd name="connsiteY8" fmla="*/ 1200329 h 1200329"/>
              <a:gd name="connsiteX9" fmla="*/ 2124892 w 3372845"/>
              <a:gd name="connsiteY9" fmla="*/ 1200329 h 1200329"/>
              <a:gd name="connsiteX10" fmla="*/ 1551509 w 3372845"/>
              <a:gd name="connsiteY10" fmla="*/ 1200329 h 1200329"/>
              <a:gd name="connsiteX11" fmla="*/ 843211 w 3372845"/>
              <a:gd name="connsiteY11" fmla="*/ 1200329 h 1200329"/>
              <a:gd name="connsiteX12" fmla="*/ 0 w 3372845"/>
              <a:gd name="connsiteY12" fmla="*/ 1200329 h 1200329"/>
              <a:gd name="connsiteX13" fmla="*/ 0 w 3372845"/>
              <a:gd name="connsiteY13" fmla="*/ 576158 h 1200329"/>
              <a:gd name="connsiteX14" fmla="*/ 0 w 3372845"/>
              <a:gd name="connsiteY14"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72845" h="1200329" fill="none" extrusionOk="0">
                <a:moveTo>
                  <a:pt x="0" y="0"/>
                </a:moveTo>
                <a:cubicBezTo>
                  <a:pt x="322363" y="27241"/>
                  <a:pt x="439642" y="1443"/>
                  <a:pt x="742026" y="0"/>
                </a:cubicBezTo>
                <a:cubicBezTo>
                  <a:pt x="1044410" y="-1443"/>
                  <a:pt x="1222633" y="-8431"/>
                  <a:pt x="1450323" y="0"/>
                </a:cubicBezTo>
                <a:cubicBezTo>
                  <a:pt x="1678013" y="8431"/>
                  <a:pt x="1956857" y="-26860"/>
                  <a:pt x="2158621" y="0"/>
                </a:cubicBezTo>
                <a:cubicBezTo>
                  <a:pt x="2360385" y="26860"/>
                  <a:pt x="2477644" y="3436"/>
                  <a:pt x="2732004" y="0"/>
                </a:cubicBezTo>
                <a:cubicBezTo>
                  <a:pt x="2986364" y="-3436"/>
                  <a:pt x="3057870" y="-5289"/>
                  <a:pt x="3372845" y="0"/>
                </a:cubicBezTo>
                <a:cubicBezTo>
                  <a:pt x="3345373" y="299441"/>
                  <a:pt x="3385356" y="443861"/>
                  <a:pt x="3372845" y="612168"/>
                </a:cubicBezTo>
                <a:cubicBezTo>
                  <a:pt x="3360334" y="780475"/>
                  <a:pt x="3368428" y="1050824"/>
                  <a:pt x="3372845" y="1200329"/>
                </a:cubicBezTo>
                <a:cubicBezTo>
                  <a:pt x="3109668" y="1230848"/>
                  <a:pt x="2967152" y="1222745"/>
                  <a:pt x="2698276" y="1200329"/>
                </a:cubicBezTo>
                <a:cubicBezTo>
                  <a:pt x="2429400" y="1177913"/>
                  <a:pt x="2291888" y="1225608"/>
                  <a:pt x="2124892" y="1200329"/>
                </a:cubicBezTo>
                <a:cubicBezTo>
                  <a:pt x="1957896" y="1175050"/>
                  <a:pt x="1706323" y="1184912"/>
                  <a:pt x="1551509" y="1200329"/>
                </a:cubicBezTo>
                <a:cubicBezTo>
                  <a:pt x="1396695" y="1215746"/>
                  <a:pt x="1192797" y="1229369"/>
                  <a:pt x="843211" y="1200329"/>
                </a:cubicBezTo>
                <a:cubicBezTo>
                  <a:pt x="493625" y="1171289"/>
                  <a:pt x="269650" y="1240230"/>
                  <a:pt x="0" y="1200329"/>
                </a:cubicBezTo>
                <a:cubicBezTo>
                  <a:pt x="-7036" y="1048812"/>
                  <a:pt x="12187" y="861469"/>
                  <a:pt x="0" y="576158"/>
                </a:cubicBezTo>
                <a:cubicBezTo>
                  <a:pt x="-12187" y="290847"/>
                  <a:pt x="2017" y="171737"/>
                  <a:pt x="0" y="0"/>
                </a:cubicBezTo>
                <a:close/>
              </a:path>
              <a:path w="3372845" h="1200329" stroke="0" extrusionOk="0">
                <a:moveTo>
                  <a:pt x="0" y="0"/>
                </a:moveTo>
                <a:cubicBezTo>
                  <a:pt x="152896" y="-31631"/>
                  <a:pt x="470406" y="-18357"/>
                  <a:pt x="640841" y="0"/>
                </a:cubicBezTo>
                <a:cubicBezTo>
                  <a:pt x="811276" y="18357"/>
                  <a:pt x="1091224" y="16659"/>
                  <a:pt x="1214224" y="0"/>
                </a:cubicBezTo>
                <a:cubicBezTo>
                  <a:pt x="1337224" y="-16659"/>
                  <a:pt x="1642528" y="5964"/>
                  <a:pt x="1956250" y="0"/>
                </a:cubicBezTo>
                <a:cubicBezTo>
                  <a:pt x="2269972" y="-5964"/>
                  <a:pt x="2404280" y="19810"/>
                  <a:pt x="2597091" y="0"/>
                </a:cubicBezTo>
                <a:cubicBezTo>
                  <a:pt x="2789902" y="-19810"/>
                  <a:pt x="3155534" y="-30185"/>
                  <a:pt x="3372845" y="0"/>
                </a:cubicBezTo>
                <a:cubicBezTo>
                  <a:pt x="3398104" y="157006"/>
                  <a:pt x="3363476" y="463677"/>
                  <a:pt x="3372845" y="624171"/>
                </a:cubicBezTo>
                <a:cubicBezTo>
                  <a:pt x="3382214" y="784665"/>
                  <a:pt x="3377749" y="928621"/>
                  <a:pt x="3372845" y="1200329"/>
                </a:cubicBezTo>
                <a:cubicBezTo>
                  <a:pt x="3057821" y="1232976"/>
                  <a:pt x="2965423" y="1196145"/>
                  <a:pt x="2698276" y="1200329"/>
                </a:cubicBezTo>
                <a:cubicBezTo>
                  <a:pt x="2431129" y="1204513"/>
                  <a:pt x="2370047" y="1211376"/>
                  <a:pt x="2124892" y="1200329"/>
                </a:cubicBezTo>
                <a:cubicBezTo>
                  <a:pt x="1879737" y="1189282"/>
                  <a:pt x="1724035" y="1180595"/>
                  <a:pt x="1450323" y="1200329"/>
                </a:cubicBezTo>
                <a:cubicBezTo>
                  <a:pt x="1176611" y="1220063"/>
                  <a:pt x="1037269" y="1215972"/>
                  <a:pt x="775754" y="1200329"/>
                </a:cubicBezTo>
                <a:cubicBezTo>
                  <a:pt x="514239" y="1184686"/>
                  <a:pt x="268453" y="1173286"/>
                  <a:pt x="0" y="1200329"/>
                </a:cubicBezTo>
                <a:cubicBezTo>
                  <a:pt x="-27654" y="943873"/>
                  <a:pt x="-24951" y="818798"/>
                  <a:pt x="0" y="576158"/>
                </a:cubicBezTo>
                <a:cubicBezTo>
                  <a:pt x="24951" y="333518"/>
                  <a:pt x="22439" y="287496"/>
                  <a:pt x="0" y="0"/>
                </a:cubicBezTo>
                <a:close/>
              </a:path>
            </a:pathLst>
          </a:custGeom>
          <a:ln w="31750" cmpd="tri">
            <a:solidFill>
              <a:srgbClr val="92D05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marL="12700" lvl="1" algn="l">
              <a:buClr>
                <a:srgbClr val="0070C0"/>
              </a:buClr>
            </a:pPr>
            <a:r>
              <a:rPr lang="es-CL" sz="3600" dirty="0">
                <a:solidFill>
                  <a:srgbClr val="222222"/>
                </a:solidFill>
                <a:latin typeface="Arial" panose="020B0604020202020204" pitchFamily="34" charset="0"/>
                <a:cs typeface="Arial" panose="020B0604020202020204" pitchFamily="34" charset="0"/>
              </a:rPr>
              <a:t>ValorTotal es conocido</a:t>
            </a:r>
          </a:p>
        </p:txBody>
      </p:sp>
      <p:pic>
        <p:nvPicPr>
          <p:cNvPr id="6" name="Imagen 5">
            <a:extLst>
              <a:ext uri="{FF2B5EF4-FFF2-40B4-BE49-F238E27FC236}">
                <a16:creationId xmlns:a16="http://schemas.microsoft.com/office/drawing/2014/main" id="{63EAD726-BA61-EA79-B025-9ABE35D0E44F}"/>
              </a:ext>
            </a:extLst>
          </p:cNvPr>
          <p:cNvPicPr>
            <a:picLocks noChangeAspect="1"/>
          </p:cNvPicPr>
          <p:nvPr/>
        </p:nvPicPr>
        <p:blipFill>
          <a:blip r:embed="rId4"/>
          <a:stretch>
            <a:fillRect/>
          </a:stretch>
        </p:blipFill>
        <p:spPr>
          <a:xfrm>
            <a:off x="5988088" y="3625703"/>
            <a:ext cx="10236162" cy="7372914"/>
          </a:xfrm>
          <a:prstGeom prst="rect">
            <a:avLst/>
          </a:prstGeom>
        </p:spPr>
      </p:pic>
      <p:sp>
        <p:nvSpPr>
          <p:cNvPr id="7" name="Rectángulo 6">
            <a:extLst>
              <a:ext uri="{FF2B5EF4-FFF2-40B4-BE49-F238E27FC236}">
                <a16:creationId xmlns:a16="http://schemas.microsoft.com/office/drawing/2014/main" id="{99963CD4-606F-3CF7-539C-8512C680EE5D}"/>
              </a:ext>
            </a:extLst>
          </p:cNvPr>
          <p:cNvSpPr/>
          <p:nvPr/>
        </p:nvSpPr>
        <p:spPr>
          <a:xfrm>
            <a:off x="6198067" y="1417491"/>
            <a:ext cx="11778783" cy="1754326"/>
          </a:xfrm>
          <a:custGeom>
            <a:avLst/>
            <a:gdLst>
              <a:gd name="connsiteX0" fmla="*/ 0 w 11778783"/>
              <a:gd name="connsiteY0" fmla="*/ 0 h 1754326"/>
              <a:gd name="connsiteX1" fmla="*/ 706727 w 11778783"/>
              <a:gd name="connsiteY1" fmla="*/ 0 h 1754326"/>
              <a:gd name="connsiteX2" fmla="*/ 1413454 w 11778783"/>
              <a:gd name="connsiteY2" fmla="*/ 0 h 1754326"/>
              <a:gd name="connsiteX3" fmla="*/ 2120181 w 11778783"/>
              <a:gd name="connsiteY3" fmla="*/ 0 h 1754326"/>
              <a:gd name="connsiteX4" fmla="*/ 2826908 w 11778783"/>
              <a:gd name="connsiteY4" fmla="*/ 0 h 1754326"/>
              <a:gd name="connsiteX5" fmla="*/ 3651423 w 11778783"/>
              <a:gd name="connsiteY5" fmla="*/ 0 h 1754326"/>
              <a:gd name="connsiteX6" fmla="*/ 4240362 w 11778783"/>
              <a:gd name="connsiteY6" fmla="*/ 0 h 1754326"/>
              <a:gd name="connsiteX7" fmla="*/ 4947089 w 11778783"/>
              <a:gd name="connsiteY7" fmla="*/ 0 h 1754326"/>
              <a:gd name="connsiteX8" fmla="*/ 5536028 w 11778783"/>
              <a:gd name="connsiteY8" fmla="*/ 0 h 1754326"/>
              <a:gd name="connsiteX9" fmla="*/ 6124967 w 11778783"/>
              <a:gd name="connsiteY9" fmla="*/ 0 h 1754326"/>
              <a:gd name="connsiteX10" fmla="*/ 6713906 w 11778783"/>
              <a:gd name="connsiteY10" fmla="*/ 0 h 1754326"/>
              <a:gd name="connsiteX11" fmla="*/ 6949482 w 11778783"/>
              <a:gd name="connsiteY11" fmla="*/ 0 h 1754326"/>
              <a:gd name="connsiteX12" fmla="*/ 7656209 w 11778783"/>
              <a:gd name="connsiteY12" fmla="*/ 0 h 1754326"/>
              <a:gd name="connsiteX13" fmla="*/ 7891785 w 11778783"/>
              <a:gd name="connsiteY13" fmla="*/ 0 h 1754326"/>
              <a:gd name="connsiteX14" fmla="*/ 8480724 w 11778783"/>
              <a:gd name="connsiteY14" fmla="*/ 0 h 1754326"/>
              <a:gd name="connsiteX15" fmla="*/ 9305239 w 11778783"/>
              <a:gd name="connsiteY15" fmla="*/ 0 h 1754326"/>
              <a:gd name="connsiteX16" fmla="*/ 10129753 w 11778783"/>
              <a:gd name="connsiteY16" fmla="*/ 0 h 1754326"/>
              <a:gd name="connsiteX17" fmla="*/ 10836480 w 11778783"/>
              <a:gd name="connsiteY17" fmla="*/ 0 h 1754326"/>
              <a:gd name="connsiteX18" fmla="*/ 11778783 w 11778783"/>
              <a:gd name="connsiteY18" fmla="*/ 0 h 1754326"/>
              <a:gd name="connsiteX19" fmla="*/ 11778783 w 11778783"/>
              <a:gd name="connsiteY19" fmla="*/ 532146 h 1754326"/>
              <a:gd name="connsiteX20" fmla="*/ 11778783 w 11778783"/>
              <a:gd name="connsiteY20" fmla="*/ 1116921 h 1754326"/>
              <a:gd name="connsiteX21" fmla="*/ 11778783 w 11778783"/>
              <a:gd name="connsiteY21" fmla="*/ 1754326 h 1754326"/>
              <a:gd name="connsiteX22" fmla="*/ 11307632 w 11778783"/>
              <a:gd name="connsiteY22" fmla="*/ 1754326 h 1754326"/>
              <a:gd name="connsiteX23" fmla="*/ 10718693 w 11778783"/>
              <a:gd name="connsiteY23" fmla="*/ 1754326 h 1754326"/>
              <a:gd name="connsiteX24" fmla="*/ 9894178 w 11778783"/>
              <a:gd name="connsiteY24" fmla="*/ 1754326 h 1754326"/>
              <a:gd name="connsiteX25" fmla="*/ 9305239 w 11778783"/>
              <a:gd name="connsiteY25" fmla="*/ 1754326 h 1754326"/>
              <a:gd name="connsiteX26" fmla="*/ 8598512 w 11778783"/>
              <a:gd name="connsiteY26" fmla="*/ 1754326 h 1754326"/>
              <a:gd name="connsiteX27" fmla="*/ 8362936 w 11778783"/>
              <a:gd name="connsiteY27" fmla="*/ 1754326 h 1754326"/>
              <a:gd name="connsiteX28" fmla="*/ 7538421 w 11778783"/>
              <a:gd name="connsiteY28" fmla="*/ 1754326 h 1754326"/>
              <a:gd name="connsiteX29" fmla="*/ 7067270 w 11778783"/>
              <a:gd name="connsiteY29" fmla="*/ 1754326 h 1754326"/>
              <a:gd name="connsiteX30" fmla="*/ 6360543 w 11778783"/>
              <a:gd name="connsiteY30" fmla="*/ 1754326 h 1754326"/>
              <a:gd name="connsiteX31" fmla="*/ 6124967 w 11778783"/>
              <a:gd name="connsiteY31" fmla="*/ 1754326 h 1754326"/>
              <a:gd name="connsiteX32" fmla="*/ 5300452 w 11778783"/>
              <a:gd name="connsiteY32" fmla="*/ 1754326 h 1754326"/>
              <a:gd name="connsiteX33" fmla="*/ 4829301 w 11778783"/>
              <a:gd name="connsiteY33" fmla="*/ 1754326 h 1754326"/>
              <a:gd name="connsiteX34" fmla="*/ 4240362 w 11778783"/>
              <a:gd name="connsiteY34" fmla="*/ 1754326 h 1754326"/>
              <a:gd name="connsiteX35" fmla="*/ 3886998 w 11778783"/>
              <a:gd name="connsiteY35" fmla="*/ 1754326 h 1754326"/>
              <a:gd name="connsiteX36" fmla="*/ 3180271 w 11778783"/>
              <a:gd name="connsiteY36" fmla="*/ 1754326 h 1754326"/>
              <a:gd name="connsiteX37" fmla="*/ 2355757 w 11778783"/>
              <a:gd name="connsiteY37" fmla="*/ 1754326 h 1754326"/>
              <a:gd name="connsiteX38" fmla="*/ 1884605 w 11778783"/>
              <a:gd name="connsiteY38" fmla="*/ 1754326 h 1754326"/>
              <a:gd name="connsiteX39" fmla="*/ 1060090 w 11778783"/>
              <a:gd name="connsiteY39" fmla="*/ 1754326 h 1754326"/>
              <a:gd name="connsiteX40" fmla="*/ 0 w 11778783"/>
              <a:gd name="connsiteY40" fmla="*/ 1754326 h 1754326"/>
              <a:gd name="connsiteX41" fmla="*/ 0 w 11778783"/>
              <a:gd name="connsiteY41" fmla="*/ 1134464 h 1754326"/>
              <a:gd name="connsiteX42" fmla="*/ 0 w 11778783"/>
              <a:gd name="connsiteY42" fmla="*/ 532146 h 1754326"/>
              <a:gd name="connsiteX43" fmla="*/ 0 w 11778783"/>
              <a:gd name="connsiteY43"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778783" h="1754326" fill="none" extrusionOk="0">
                <a:moveTo>
                  <a:pt x="0" y="0"/>
                </a:moveTo>
                <a:cubicBezTo>
                  <a:pt x="148433" y="-40622"/>
                  <a:pt x="401917" y="20578"/>
                  <a:pt x="706727" y="0"/>
                </a:cubicBezTo>
                <a:cubicBezTo>
                  <a:pt x="1011537" y="-20578"/>
                  <a:pt x="1268685" y="23251"/>
                  <a:pt x="1413454" y="0"/>
                </a:cubicBezTo>
                <a:cubicBezTo>
                  <a:pt x="1558223" y="-23251"/>
                  <a:pt x="1918518" y="34999"/>
                  <a:pt x="2120181" y="0"/>
                </a:cubicBezTo>
                <a:cubicBezTo>
                  <a:pt x="2321844" y="-34999"/>
                  <a:pt x="2655825" y="31844"/>
                  <a:pt x="2826908" y="0"/>
                </a:cubicBezTo>
                <a:cubicBezTo>
                  <a:pt x="2997991" y="-31844"/>
                  <a:pt x="3363776" y="17913"/>
                  <a:pt x="3651423" y="0"/>
                </a:cubicBezTo>
                <a:cubicBezTo>
                  <a:pt x="3939070" y="-17913"/>
                  <a:pt x="4096766" y="12110"/>
                  <a:pt x="4240362" y="0"/>
                </a:cubicBezTo>
                <a:cubicBezTo>
                  <a:pt x="4383958" y="-12110"/>
                  <a:pt x="4675982" y="17082"/>
                  <a:pt x="4947089" y="0"/>
                </a:cubicBezTo>
                <a:cubicBezTo>
                  <a:pt x="5218196" y="-17082"/>
                  <a:pt x="5370971" y="25152"/>
                  <a:pt x="5536028" y="0"/>
                </a:cubicBezTo>
                <a:cubicBezTo>
                  <a:pt x="5701085" y="-25152"/>
                  <a:pt x="5863997" y="29921"/>
                  <a:pt x="6124967" y="0"/>
                </a:cubicBezTo>
                <a:cubicBezTo>
                  <a:pt x="6385937" y="-29921"/>
                  <a:pt x="6544018" y="67713"/>
                  <a:pt x="6713906" y="0"/>
                </a:cubicBezTo>
                <a:cubicBezTo>
                  <a:pt x="6883794" y="-67713"/>
                  <a:pt x="6834191" y="22666"/>
                  <a:pt x="6949482" y="0"/>
                </a:cubicBezTo>
                <a:cubicBezTo>
                  <a:pt x="7064773" y="-22666"/>
                  <a:pt x="7404060" y="61812"/>
                  <a:pt x="7656209" y="0"/>
                </a:cubicBezTo>
                <a:cubicBezTo>
                  <a:pt x="7908358" y="-61812"/>
                  <a:pt x="7778415" y="19932"/>
                  <a:pt x="7891785" y="0"/>
                </a:cubicBezTo>
                <a:cubicBezTo>
                  <a:pt x="8005155" y="-19932"/>
                  <a:pt x="8236062" y="10884"/>
                  <a:pt x="8480724" y="0"/>
                </a:cubicBezTo>
                <a:cubicBezTo>
                  <a:pt x="8725386" y="-10884"/>
                  <a:pt x="8963594" y="82743"/>
                  <a:pt x="9305239" y="0"/>
                </a:cubicBezTo>
                <a:cubicBezTo>
                  <a:pt x="9646885" y="-82743"/>
                  <a:pt x="9806443" y="25624"/>
                  <a:pt x="10129753" y="0"/>
                </a:cubicBezTo>
                <a:cubicBezTo>
                  <a:pt x="10453063" y="-25624"/>
                  <a:pt x="10600869" y="51607"/>
                  <a:pt x="10836480" y="0"/>
                </a:cubicBezTo>
                <a:cubicBezTo>
                  <a:pt x="11072091" y="-51607"/>
                  <a:pt x="11388279" y="43905"/>
                  <a:pt x="11778783" y="0"/>
                </a:cubicBezTo>
                <a:cubicBezTo>
                  <a:pt x="11788844" y="225478"/>
                  <a:pt x="11776678" y="407316"/>
                  <a:pt x="11778783" y="532146"/>
                </a:cubicBezTo>
                <a:cubicBezTo>
                  <a:pt x="11780888" y="656976"/>
                  <a:pt x="11714789" y="981040"/>
                  <a:pt x="11778783" y="1116921"/>
                </a:cubicBezTo>
                <a:cubicBezTo>
                  <a:pt x="11842777" y="1252802"/>
                  <a:pt x="11745003" y="1535257"/>
                  <a:pt x="11778783" y="1754326"/>
                </a:cubicBezTo>
                <a:cubicBezTo>
                  <a:pt x="11571480" y="1805971"/>
                  <a:pt x="11482464" y="1745957"/>
                  <a:pt x="11307632" y="1754326"/>
                </a:cubicBezTo>
                <a:cubicBezTo>
                  <a:pt x="11132800" y="1762695"/>
                  <a:pt x="10866837" y="1745455"/>
                  <a:pt x="10718693" y="1754326"/>
                </a:cubicBezTo>
                <a:cubicBezTo>
                  <a:pt x="10570549" y="1763197"/>
                  <a:pt x="10190823" y="1685916"/>
                  <a:pt x="9894178" y="1754326"/>
                </a:cubicBezTo>
                <a:cubicBezTo>
                  <a:pt x="9597533" y="1822736"/>
                  <a:pt x="9530943" y="1742683"/>
                  <a:pt x="9305239" y="1754326"/>
                </a:cubicBezTo>
                <a:cubicBezTo>
                  <a:pt x="9079535" y="1765969"/>
                  <a:pt x="8936312" y="1711516"/>
                  <a:pt x="8598512" y="1754326"/>
                </a:cubicBezTo>
                <a:cubicBezTo>
                  <a:pt x="8260712" y="1797136"/>
                  <a:pt x="8413560" y="1752129"/>
                  <a:pt x="8362936" y="1754326"/>
                </a:cubicBezTo>
                <a:cubicBezTo>
                  <a:pt x="8312312" y="1756523"/>
                  <a:pt x="7710622" y="1667137"/>
                  <a:pt x="7538421" y="1754326"/>
                </a:cubicBezTo>
                <a:cubicBezTo>
                  <a:pt x="7366220" y="1841515"/>
                  <a:pt x="7269579" y="1716986"/>
                  <a:pt x="7067270" y="1754326"/>
                </a:cubicBezTo>
                <a:cubicBezTo>
                  <a:pt x="6864961" y="1791666"/>
                  <a:pt x="6666947" y="1683379"/>
                  <a:pt x="6360543" y="1754326"/>
                </a:cubicBezTo>
                <a:cubicBezTo>
                  <a:pt x="6054139" y="1825273"/>
                  <a:pt x="6184628" y="1743609"/>
                  <a:pt x="6124967" y="1754326"/>
                </a:cubicBezTo>
                <a:cubicBezTo>
                  <a:pt x="6065306" y="1765043"/>
                  <a:pt x="5620186" y="1704625"/>
                  <a:pt x="5300452" y="1754326"/>
                </a:cubicBezTo>
                <a:cubicBezTo>
                  <a:pt x="4980719" y="1804027"/>
                  <a:pt x="4936801" y="1702001"/>
                  <a:pt x="4829301" y="1754326"/>
                </a:cubicBezTo>
                <a:cubicBezTo>
                  <a:pt x="4721801" y="1806651"/>
                  <a:pt x="4391772" y="1747757"/>
                  <a:pt x="4240362" y="1754326"/>
                </a:cubicBezTo>
                <a:cubicBezTo>
                  <a:pt x="4088952" y="1760895"/>
                  <a:pt x="4049675" y="1720910"/>
                  <a:pt x="3886998" y="1754326"/>
                </a:cubicBezTo>
                <a:cubicBezTo>
                  <a:pt x="3724321" y="1787742"/>
                  <a:pt x="3398634" y="1724066"/>
                  <a:pt x="3180271" y="1754326"/>
                </a:cubicBezTo>
                <a:cubicBezTo>
                  <a:pt x="2961908" y="1784586"/>
                  <a:pt x="2690861" y="1688333"/>
                  <a:pt x="2355757" y="1754326"/>
                </a:cubicBezTo>
                <a:cubicBezTo>
                  <a:pt x="2020653" y="1820319"/>
                  <a:pt x="2077788" y="1750928"/>
                  <a:pt x="1884605" y="1754326"/>
                </a:cubicBezTo>
                <a:cubicBezTo>
                  <a:pt x="1691422" y="1757724"/>
                  <a:pt x="1411749" y="1719158"/>
                  <a:pt x="1060090" y="1754326"/>
                </a:cubicBezTo>
                <a:cubicBezTo>
                  <a:pt x="708431" y="1789494"/>
                  <a:pt x="407662" y="1743853"/>
                  <a:pt x="0" y="1754326"/>
                </a:cubicBezTo>
                <a:cubicBezTo>
                  <a:pt x="-53135" y="1549509"/>
                  <a:pt x="2745" y="1351441"/>
                  <a:pt x="0" y="1134464"/>
                </a:cubicBezTo>
                <a:cubicBezTo>
                  <a:pt x="-2745" y="917487"/>
                  <a:pt x="14863" y="656795"/>
                  <a:pt x="0" y="532146"/>
                </a:cubicBezTo>
                <a:cubicBezTo>
                  <a:pt x="-14863" y="407497"/>
                  <a:pt x="61359" y="236310"/>
                  <a:pt x="0" y="0"/>
                </a:cubicBezTo>
                <a:close/>
              </a:path>
              <a:path w="11778783" h="1754326" stroke="0" extrusionOk="0">
                <a:moveTo>
                  <a:pt x="0" y="0"/>
                </a:moveTo>
                <a:cubicBezTo>
                  <a:pt x="179085" y="-54956"/>
                  <a:pt x="307799" y="26925"/>
                  <a:pt x="471151" y="0"/>
                </a:cubicBezTo>
                <a:cubicBezTo>
                  <a:pt x="634503" y="-26925"/>
                  <a:pt x="636080" y="27782"/>
                  <a:pt x="706727" y="0"/>
                </a:cubicBezTo>
                <a:cubicBezTo>
                  <a:pt x="777374" y="-27782"/>
                  <a:pt x="1198551" y="69379"/>
                  <a:pt x="1531242" y="0"/>
                </a:cubicBezTo>
                <a:cubicBezTo>
                  <a:pt x="1863934" y="-69379"/>
                  <a:pt x="1795449" y="4108"/>
                  <a:pt x="2002393" y="0"/>
                </a:cubicBezTo>
                <a:cubicBezTo>
                  <a:pt x="2209337" y="-4108"/>
                  <a:pt x="2247125" y="49156"/>
                  <a:pt x="2473544" y="0"/>
                </a:cubicBezTo>
                <a:cubicBezTo>
                  <a:pt x="2699963" y="-49156"/>
                  <a:pt x="3119878" y="65213"/>
                  <a:pt x="3298059" y="0"/>
                </a:cubicBezTo>
                <a:cubicBezTo>
                  <a:pt x="3476241" y="-65213"/>
                  <a:pt x="3518194" y="14796"/>
                  <a:pt x="3651423" y="0"/>
                </a:cubicBezTo>
                <a:cubicBezTo>
                  <a:pt x="3784652" y="-14796"/>
                  <a:pt x="4239931" y="76114"/>
                  <a:pt x="4475938" y="0"/>
                </a:cubicBezTo>
                <a:cubicBezTo>
                  <a:pt x="4711946" y="-76114"/>
                  <a:pt x="4998786" y="24494"/>
                  <a:pt x="5300452" y="0"/>
                </a:cubicBezTo>
                <a:cubicBezTo>
                  <a:pt x="5602118" y="-24494"/>
                  <a:pt x="5661501" y="55974"/>
                  <a:pt x="5889392" y="0"/>
                </a:cubicBezTo>
                <a:cubicBezTo>
                  <a:pt x="6117283" y="-55974"/>
                  <a:pt x="6380410" y="20039"/>
                  <a:pt x="6713906" y="0"/>
                </a:cubicBezTo>
                <a:cubicBezTo>
                  <a:pt x="7047402" y="-20039"/>
                  <a:pt x="7013520" y="51239"/>
                  <a:pt x="7185058" y="0"/>
                </a:cubicBezTo>
                <a:cubicBezTo>
                  <a:pt x="7356596" y="-51239"/>
                  <a:pt x="7496653" y="40321"/>
                  <a:pt x="7656209" y="0"/>
                </a:cubicBezTo>
                <a:cubicBezTo>
                  <a:pt x="7815765" y="-40321"/>
                  <a:pt x="8101623" y="27888"/>
                  <a:pt x="8362936" y="0"/>
                </a:cubicBezTo>
                <a:cubicBezTo>
                  <a:pt x="8624249" y="-27888"/>
                  <a:pt x="8652537" y="1686"/>
                  <a:pt x="8834087" y="0"/>
                </a:cubicBezTo>
                <a:cubicBezTo>
                  <a:pt x="9015637" y="-1686"/>
                  <a:pt x="9355851" y="74468"/>
                  <a:pt x="9658602" y="0"/>
                </a:cubicBezTo>
                <a:cubicBezTo>
                  <a:pt x="9961353" y="-74468"/>
                  <a:pt x="10304085" y="25517"/>
                  <a:pt x="10483117" y="0"/>
                </a:cubicBezTo>
                <a:cubicBezTo>
                  <a:pt x="10662150" y="-25517"/>
                  <a:pt x="10808236" y="6768"/>
                  <a:pt x="11072056" y="0"/>
                </a:cubicBezTo>
                <a:cubicBezTo>
                  <a:pt x="11335876" y="-6768"/>
                  <a:pt x="11597781" y="76695"/>
                  <a:pt x="11778783" y="0"/>
                </a:cubicBezTo>
                <a:cubicBezTo>
                  <a:pt x="11789877" y="167104"/>
                  <a:pt x="11766765" y="312662"/>
                  <a:pt x="11778783" y="532146"/>
                </a:cubicBezTo>
                <a:cubicBezTo>
                  <a:pt x="11790801" y="751630"/>
                  <a:pt x="11737480" y="884858"/>
                  <a:pt x="11778783" y="1081834"/>
                </a:cubicBezTo>
                <a:cubicBezTo>
                  <a:pt x="11820086" y="1278810"/>
                  <a:pt x="11740929" y="1457599"/>
                  <a:pt x="11778783" y="1754326"/>
                </a:cubicBezTo>
                <a:cubicBezTo>
                  <a:pt x="11674984" y="1787525"/>
                  <a:pt x="11449483" y="1714030"/>
                  <a:pt x="11307632" y="1754326"/>
                </a:cubicBezTo>
                <a:cubicBezTo>
                  <a:pt x="11165781" y="1794622"/>
                  <a:pt x="10892591" y="1692190"/>
                  <a:pt x="10718693" y="1754326"/>
                </a:cubicBezTo>
                <a:cubicBezTo>
                  <a:pt x="10544795" y="1816462"/>
                  <a:pt x="10550933" y="1734107"/>
                  <a:pt x="10483117" y="1754326"/>
                </a:cubicBezTo>
                <a:cubicBezTo>
                  <a:pt x="10415301" y="1774545"/>
                  <a:pt x="10340206" y="1739582"/>
                  <a:pt x="10247541" y="1754326"/>
                </a:cubicBezTo>
                <a:cubicBezTo>
                  <a:pt x="10154876" y="1769070"/>
                  <a:pt x="9908644" y="1702059"/>
                  <a:pt x="9658602" y="1754326"/>
                </a:cubicBezTo>
                <a:cubicBezTo>
                  <a:pt x="9408560" y="1806593"/>
                  <a:pt x="9459318" y="1735093"/>
                  <a:pt x="9305239" y="1754326"/>
                </a:cubicBezTo>
                <a:cubicBezTo>
                  <a:pt x="9151160" y="1773559"/>
                  <a:pt x="8822742" y="1744552"/>
                  <a:pt x="8598512" y="1754326"/>
                </a:cubicBezTo>
                <a:cubicBezTo>
                  <a:pt x="8374282" y="1764100"/>
                  <a:pt x="8399873" y="1713063"/>
                  <a:pt x="8245148" y="1754326"/>
                </a:cubicBezTo>
                <a:cubicBezTo>
                  <a:pt x="8090423" y="1795589"/>
                  <a:pt x="7738865" y="1703031"/>
                  <a:pt x="7538421" y="1754326"/>
                </a:cubicBezTo>
                <a:cubicBezTo>
                  <a:pt x="7337977" y="1805621"/>
                  <a:pt x="7373328" y="1743676"/>
                  <a:pt x="7302845" y="1754326"/>
                </a:cubicBezTo>
                <a:cubicBezTo>
                  <a:pt x="7232362" y="1764976"/>
                  <a:pt x="6821248" y="1678973"/>
                  <a:pt x="6596118" y="1754326"/>
                </a:cubicBezTo>
                <a:cubicBezTo>
                  <a:pt x="6370988" y="1829679"/>
                  <a:pt x="6392777" y="1753345"/>
                  <a:pt x="6242755" y="1754326"/>
                </a:cubicBezTo>
                <a:cubicBezTo>
                  <a:pt x="6092733" y="1755307"/>
                  <a:pt x="6079703" y="1749069"/>
                  <a:pt x="6007179" y="1754326"/>
                </a:cubicBezTo>
                <a:cubicBezTo>
                  <a:pt x="5934655" y="1759583"/>
                  <a:pt x="5726135" y="1754160"/>
                  <a:pt x="5653816" y="1754326"/>
                </a:cubicBezTo>
                <a:cubicBezTo>
                  <a:pt x="5581497" y="1754492"/>
                  <a:pt x="5153459" y="1669892"/>
                  <a:pt x="4947089" y="1754326"/>
                </a:cubicBezTo>
                <a:cubicBezTo>
                  <a:pt x="4740719" y="1838760"/>
                  <a:pt x="4762839" y="1717688"/>
                  <a:pt x="4593725" y="1754326"/>
                </a:cubicBezTo>
                <a:cubicBezTo>
                  <a:pt x="4424611" y="1790964"/>
                  <a:pt x="4425950" y="1731022"/>
                  <a:pt x="4358150" y="1754326"/>
                </a:cubicBezTo>
                <a:cubicBezTo>
                  <a:pt x="4290350" y="1777630"/>
                  <a:pt x="4117166" y="1747171"/>
                  <a:pt x="4004786" y="1754326"/>
                </a:cubicBezTo>
                <a:cubicBezTo>
                  <a:pt x="3892406" y="1761481"/>
                  <a:pt x="3691569" y="1740390"/>
                  <a:pt x="3533635" y="1754326"/>
                </a:cubicBezTo>
                <a:cubicBezTo>
                  <a:pt x="3375701" y="1768262"/>
                  <a:pt x="3117895" y="1744879"/>
                  <a:pt x="2944696" y="1754326"/>
                </a:cubicBezTo>
                <a:cubicBezTo>
                  <a:pt x="2771497" y="1763773"/>
                  <a:pt x="2759337" y="1735400"/>
                  <a:pt x="2591332" y="1754326"/>
                </a:cubicBezTo>
                <a:cubicBezTo>
                  <a:pt x="2423327" y="1773252"/>
                  <a:pt x="2041645" y="1691785"/>
                  <a:pt x="1766817" y="1754326"/>
                </a:cubicBezTo>
                <a:cubicBezTo>
                  <a:pt x="1491989" y="1816867"/>
                  <a:pt x="1394463" y="1698525"/>
                  <a:pt x="1177878" y="1754326"/>
                </a:cubicBezTo>
                <a:cubicBezTo>
                  <a:pt x="961293" y="1810127"/>
                  <a:pt x="512828" y="1696306"/>
                  <a:pt x="0" y="1754326"/>
                </a:cubicBezTo>
                <a:cubicBezTo>
                  <a:pt x="-33078" y="1584229"/>
                  <a:pt x="5344" y="1325222"/>
                  <a:pt x="0" y="1152007"/>
                </a:cubicBezTo>
                <a:cubicBezTo>
                  <a:pt x="-5344" y="978792"/>
                  <a:pt x="2333" y="844095"/>
                  <a:pt x="0" y="567232"/>
                </a:cubicBezTo>
                <a:cubicBezTo>
                  <a:pt x="-2333" y="290370"/>
                  <a:pt x="21631" y="267990"/>
                  <a:pt x="0" y="0"/>
                </a:cubicBezTo>
                <a:close/>
              </a:path>
            </a:pathLst>
          </a:custGeom>
          <a:ln>
            <a:solidFill>
              <a:schemeClr val="accent2">
                <a:shade val="95000"/>
                <a:satMod val="10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lvl="3" algn="just" eaLnBrk="1" hangingPunct="1">
              <a:buFontTx/>
              <a:buNone/>
            </a:pPr>
            <a:r>
              <a:rPr lang="es-ES" sz="3600" dirty="0">
                <a:latin typeface="Arial" panose="020B0604020202020204" pitchFamily="34" charset="0"/>
                <a:cs typeface="Arial" panose="020B0604020202020204" pitchFamily="34" charset="0"/>
              </a:rPr>
              <a:t>for (inicialización; condición de repetición; incremento){</a:t>
            </a:r>
          </a:p>
          <a:p>
            <a:pPr lvl="3" algn="just" eaLnBrk="1" hangingPunct="1">
              <a:buFontTx/>
              <a:buNone/>
            </a:pPr>
            <a:r>
              <a:rPr lang="es-ES" sz="3600" dirty="0">
                <a:latin typeface="Arial" panose="020B0604020202020204" pitchFamily="34" charset="0"/>
                <a:cs typeface="Arial" panose="020B0604020202020204" pitchFamily="34" charset="0"/>
              </a:rPr>
              <a:t>     //instrucciones;</a:t>
            </a:r>
          </a:p>
          <a:p>
            <a:pPr lvl="3" algn="just" eaLnBrk="1" hangingPunct="1">
              <a:buFontTx/>
              <a:buNone/>
            </a:pPr>
            <a:r>
              <a:rPr lang="es-ES" sz="3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03093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Sentencias de iteración</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lvl="1" algn="just">
              <a:buClr>
                <a:srgbClr val="0070C0"/>
              </a:buClr>
            </a:pPr>
            <a:r>
              <a:rPr lang="es-CL" sz="3600" b="1" dirty="0">
                <a:solidFill>
                  <a:srgbClr val="222222"/>
                </a:solidFill>
                <a:latin typeface="Arial" panose="020B0604020202020204" pitchFamily="34" charset="0"/>
                <a:cs typeface="Arial" panose="020B0604020202020204" pitchFamily="34" charset="0"/>
              </a:rPr>
              <a:t>	</a:t>
            </a:r>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99963CD4-606F-3CF7-539C-8512C680EE5D}"/>
              </a:ext>
            </a:extLst>
          </p:cNvPr>
          <p:cNvSpPr/>
          <p:nvPr/>
        </p:nvSpPr>
        <p:spPr>
          <a:xfrm>
            <a:off x="2393950" y="2149475"/>
            <a:ext cx="15316200" cy="1200329"/>
          </a:xfrm>
          <a:custGeom>
            <a:avLst/>
            <a:gdLst>
              <a:gd name="connsiteX0" fmla="*/ 0 w 15316200"/>
              <a:gd name="connsiteY0" fmla="*/ 0 h 1200329"/>
              <a:gd name="connsiteX1" fmla="*/ 435923 w 15316200"/>
              <a:gd name="connsiteY1" fmla="*/ 0 h 1200329"/>
              <a:gd name="connsiteX2" fmla="*/ 1331331 w 15316200"/>
              <a:gd name="connsiteY2" fmla="*/ 0 h 1200329"/>
              <a:gd name="connsiteX3" fmla="*/ 2073578 w 15316200"/>
              <a:gd name="connsiteY3" fmla="*/ 0 h 1200329"/>
              <a:gd name="connsiteX4" fmla="*/ 2509500 w 15316200"/>
              <a:gd name="connsiteY4" fmla="*/ 0 h 1200329"/>
              <a:gd name="connsiteX5" fmla="*/ 2639099 w 15316200"/>
              <a:gd name="connsiteY5" fmla="*/ 0 h 1200329"/>
              <a:gd name="connsiteX6" fmla="*/ 3075022 w 15316200"/>
              <a:gd name="connsiteY6" fmla="*/ 0 h 1200329"/>
              <a:gd name="connsiteX7" fmla="*/ 3817268 w 15316200"/>
              <a:gd name="connsiteY7" fmla="*/ 0 h 1200329"/>
              <a:gd name="connsiteX8" fmla="*/ 4712677 w 15316200"/>
              <a:gd name="connsiteY8" fmla="*/ 0 h 1200329"/>
              <a:gd name="connsiteX9" fmla="*/ 4842276 w 15316200"/>
              <a:gd name="connsiteY9" fmla="*/ 0 h 1200329"/>
              <a:gd name="connsiteX10" fmla="*/ 4971874 w 15316200"/>
              <a:gd name="connsiteY10" fmla="*/ 0 h 1200329"/>
              <a:gd name="connsiteX11" fmla="*/ 5867283 w 15316200"/>
              <a:gd name="connsiteY11" fmla="*/ 0 h 1200329"/>
              <a:gd name="connsiteX12" fmla="*/ 5996881 w 15316200"/>
              <a:gd name="connsiteY12" fmla="*/ 0 h 1200329"/>
              <a:gd name="connsiteX13" fmla="*/ 6585966 w 15316200"/>
              <a:gd name="connsiteY13" fmla="*/ 0 h 1200329"/>
              <a:gd name="connsiteX14" fmla="*/ 6868727 w 15316200"/>
              <a:gd name="connsiteY14" fmla="*/ 0 h 1200329"/>
              <a:gd name="connsiteX15" fmla="*/ 7151487 w 15316200"/>
              <a:gd name="connsiteY15" fmla="*/ 0 h 1200329"/>
              <a:gd name="connsiteX16" fmla="*/ 7434248 w 15316200"/>
              <a:gd name="connsiteY16" fmla="*/ 0 h 1200329"/>
              <a:gd name="connsiteX17" fmla="*/ 7717008 w 15316200"/>
              <a:gd name="connsiteY17" fmla="*/ 0 h 1200329"/>
              <a:gd name="connsiteX18" fmla="*/ 8152931 w 15316200"/>
              <a:gd name="connsiteY18" fmla="*/ 0 h 1200329"/>
              <a:gd name="connsiteX19" fmla="*/ 8435692 w 15316200"/>
              <a:gd name="connsiteY19" fmla="*/ 0 h 1200329"/>
              <a:gd name="connsiteX20" fmla="*/ 8871614 w 15316200"/>
              <a:gd name="connsiteY20" fmla="*/ 0 h 1200329"/>
              <a:gd name="connsiteX21" fmla="*/ 9613861 w 15316200"/>
              <a:gd name="connsiteY21" fmla="*/ 0 h 1200329"/>
              <a:gd name="connsiteX22" fmla="*/ 9896622 w 15316200"/>
              <a:gd name="connsiteY22" fmla="*/ 0 h 1200329"/>
              <a:gd name="connsiteX23" fmla="*/ 10026220 w 15316200"/>
              <a:gd name="connsiteY23" fmla="*/ 0 h 1200329"/>
              <a:gd name="connsiteX24" fmla="*/ 10921629 w 15316200"/>
              <a:gd name="connsiteY24" fmla="*/ 0 h 1200329"/>
              <a:gd name="connsiteX25" fmla="*/ 11051227 w 15316200"/>
              <a:gd name="connsiteY25" fmla="*/ 0 h 1200329"/>
              <a:gd name="connsiteX26" fmla="*/ 11640312 w 15316200"/>
              <a:gd name="connsiteY26" fmla="*/ 0 h 1200329"/>
              <a:gd name="connsiteX27" fmla="*/ 11769911 w 15316200"/>
              <a:gd name="connsiteY27" fmla="*/ 0 h 1200329"/>
              <a:gd name="connsiteX28" fmla="*/ 12512157 w 15316200"/>
              <a:gd name="connsiteY28" fmla="*/ 0 h 1200329"/>
              <a:gd name="connsiteX29" fmla="*/ 13101242 w 15316200"/>
              <a:gd name="connsiteY29" fmla="*/ 0 h 1200329"/>
              <a:gd name="connsiteX30" fmla="*/ 13843488 w 15316200"/>
              <a:gd name="connsiteY30" fmla="*/ 0 h 1200329"/>
              <a:gd name="connsiteX31" fmla="*/ 14432573 w 15316200"/>
              <a:gd name="connsiteY31" fmla="*/ 0 h 1200329"/>
              <a:gd name="connsiteX32" fmla="*/ 15316200 w 15316200"/>
              <a:gd name="connsiteY32" fmla="*/ 0 h 1200329"/>
              <a:gd name="connsiteX33" fmla="*/ 15316200 w 15316200"/>
              <a:gd name="connsiteY33" fmla="*/ 412113 h 1200329"/>
              <a:gd name="connsiteX34" fmla="*/ 15316200 w 15316200"/>
              <a:gd name="connsiteY34" fmla="*/ 776213 h 1200329"/>
              <a:gd name="connsiteX35" fmla="*/ 15316200 w 15316200"/>
              <a:gd name="connsiteY35" fmla="*/ 1200329 h 1200329"/>
              <a:gd name="connsiteX36" fmla="*/ 14727115 w 15316200"/>
              <a:gd name="connsiteY36" fmla="*/ 1200329 h 1200329"/>
              <a:gd name="connsiteX37" fmla="*/ 13831707 w 15316200"/>
              <a:gd name="connsiteY37" fmla="*/ 1200329 h 1200329"/>
              <a:gd name="connsiteX38" fmla="*/ 13242622 w 15316200"/>
              <a:gd name="connsiteY38" fmla="*/ 1200329 h 1200329"/>
              <a:gd name="connsiteX39" fmla="*/ 13113024 w 15316200"/>
              <a:gd name="connsiteY39" fmla="*/ 1200329 h 1200329"/>
              <a:gd name="connsiteX40" fmla="*/ 12983425 w 15316200"/>
              <a:gd name="connsiteY40" fmla="*/ 1200329 h 1200329"/>
              <a:gd name="connsiteX41" fmla="*/ 12088016 w 15316200"/>
              <a:gd name="connsiteY41" fmla="*/ 1200329 h 1200329"/>
              <a:gd name="connsiteX42" fmla="*/ 11652094 w 15316200"/>
              <a:gd name="connsiteY42" fmla="*/ 1200329 h 1200329"/>
              <a:gd name="connsiteX43" fmla="*/ 10756685 w 15316200"/>
              <a:gd name="connsiteY43" fmla="*/ 1200329 h 1200329"/>
              <a:gd name="connsiteX44" fmla="*/ 10167600 w 15316200"/>
              <a:gd name="connsiteY44" fmla="*/ 1200329 h 1200329"/>
              <a:gd name="connsiteX45" fmla="*/ 10038002 w 15316200"/>
              <a:gd name="connsiteY45" fmla="*/ 1200329 h 1200329"/>
              <a:gd name="connsiteX46" fmla="*/ 9755241 w 15316200"/>
              <a:gd name="connsiteY46" fmla="*/ 1200329 h 1200329"/>
              <a:gd name="connsiteX47" fmla="*/ 9319319 w 15316200"/>
              <a:gd name="connsiteY47" fmla="*/ 1200329 h 1200329"/>
              <a:gd name="connsiteX48" fmla="*/ 8577072 w 15316200"/>
              <a:gd name="connsiteY48" fmla="*/ 1200329 h 1200329"/>
              <a:gd name="connsiteX49" fmla="*/ 7834825 w 15316200"/>
              <a:gd name="connsiteY49" fmla="*/ 1200329 h 1200329"/>
              <a:gd name="connsiteX50" fmla="*/ 7245741 w 15316200"/>
              <a:gd name="connsiteY50" fmla="*/ 1200329 h 1200329"/>
              <a:gd name="connsiteX51" fmla="*/ 6809818 w 15316200"/>
              <a:gd name="connsiteY51" fmla="*/ 1200329 h 1200329"/>
              <a:gd name="connsiteX52" fmla="*/ 5914410 w 15316200"/>
              <a:gd name="connsiteY52" fmla="*/ 1200329 h 1200329"/>
              <a:gd name="connsiteX53" fmla="*/ 5325325 w 15316200"/>
              <a:gd name="connsiteY53" fmla="*/ 1200329 h 1200329"/>
              <a:gd name="connsiteX54" fmla="*/ 5042564 w 15316200"/>
              <a:gd name="connsiteY54" fmla="*/ 1200329 h 1200329"/>
              <a:gd name="connsiteX55" fmla="*/ 4759804 w 15316200"/>
              <a:gd name="connsiteY55" fmla="*/ 1200329 h 1200329"/>
              <a:gd name="connsiteX56" fmla="*/ 4630205 w 15316200"/>
              <a:gd name="connsiteY56" fmla="*/ 1200329 h 1200329"/>
              <a:gd name="connsiteX57" fmla="*/ 4041120 w 15316200"/>
              <a:gd name="connsiteY57" fmla="*/ 1200329 h 1200329"/>
              <a:gd name="connsiteX58" fmla="*/ 3758360 w 15316200"/>
              <a:gd name="connsiteY58" fmla="*/ 1200329 h 1200329"/>
              <a:gd name="connsiteX59" fmla="*/ 2862951 w 15316200"/>
              <a:gd name="connsiteY59" fmla="*/ 1200329 h 1200329"/>
              <a:gd name="connsiteX60" fmla="*/ 2120705 w 15316200"/>
              <a:gd name="connsiteY60" fmla="*/ 1200329 h 1200329"/>
              <a:gd name="connsiteX61" fmla="*/ 1684782 w 15316200"/>
              <a:gd name="connsiteY61" fmla="*/ 1200329 h 1200329"/>
              <a:gd name="connsiteX62" fmla="*/ 789373 w 15316200"/>
              <a:gd name="connsiteY62" fmla="*/ 1200329 h 1200329"/>
              <a:gd name="connsiteX63" fmla="*/ 0 w 15316200"/>
              <a:gd name="connsiteY63" fmla="*/ 1200329 h 1200329"/>
              <a:gd name="connsiteX64" fmla="*/ 0 w 15316200"/>
              <a:gd name="connsiteY64" fmla="*/ 824226 h 1200329"/>
              <a:gd name="connsiteX65" fmla="*/ 0 w 15316200"/>
              <a:gd name="connsiteY65" fmla="*/ 412113 h 1200329"/>
              <a:gd name="connsiteX66" fmla="*/ 0 w 15316200"/>
              <a:gd name="connsiteY6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5316200" h="1200329" fill="none" extrusionOk="0">
                <a:moveTo>
                  <a:pt x="0" y="0"/>
                </a:moveTo>
                <a:cubicBezTo>
                  <a:pt x="210160" y="-27797"/>
                  <a:pt x="247338" y="49078"/>
                  <a:pt x="435923" y="0"/>
                </a:cubicBezTo>
                <a:cubicBezTo>
                  <a:pt x="624508" y="-49078"/>
                  <a:pt x="1040806" y="31884"/>
                  <a:pt x="1331331" y="0"/>
                </a:cubicBezTo>
                <a:cubicBezTo>
                  <a:pt x="1621856" y="-31884"/>
                  <a:pt x="1869209" y="17459"/>
                  <a:pt x="2073578" y="0"/>
                </a:cubicBezTo>
                <a:cubicBezTo>
                  <a:pt x="2277947" y="-17459"/>
                  <a:pt x="2318826" y="22792"/>
                  <a:pt x="2509500" y="0"/>
                </a:cubicBezTo>
                <a:cubicBezTo>
                  <a:pt x="2700174" y="-22792"/>
                  <a:pt x="2612541" y="4522"/>
                  <a:pt x="2639099" y="0"/>
                </a:cubicBezTo>
                <a:cubicBezTo>
                  <a:pt x="2665657" y="-4522"/>
                  <a:pt x="2888246" y="24947"/>
                  <a:pt x="3075022" y="0"/>
                </a:cubicBezTo>
                <a:cubicBezTo>
                  <a:pt x="3261798" y="-24947"/>
                  <a:pt x="3667264" y="32034"/>
                  <a:pt x="3817268" y="0"/>
                </a:cubicBezTo>
                <a:cubicBezTo>
                  <a:pt x="3967272" y="-32034"/>
                  <a:pt x="4267559" y="32121"/>
                  <a:pt x="4712677" y="0"/>
                </a:cubicBezTo>
                <a:cubicBezTo>
                  <a:pt x="5157795" y="-32121"/>
                  <a:pt x="4814863" y="6074"/>
                  <a:pt x="4842276" y="0"/>
                </a:cubicBezTo>
                <a:cubicBezTo>
                  <a:pt x="4869689" y="-6074"/>
                  <a:pt x="4907600" y="16"/>
                  <a:pt x="4971874" y="0"/>
                </a:cubicBezTo>
                <a:cubicBezTo>
                  <a:pt x="5036148" y="-16"/>
                  <a:pt x="5574690" y="13706"/>
                  <a:pt x="5867283" y="0"/>
                </a:cubicBezTo>
                <a:cubicBezTo>
                  <a:pt x="6159876" y="-13706"/>
                  <a:pt x="5968074" y="6057"/>
                  <a:pt x="5996881" y="0"/>
                </a:cubicBezTo>
                <a:cubicBezTo>
                  <a:pt x="6025688" y="-6057"/>
                  <a:pt x="6451672" y="70688"/>
                  <a:pt x="6585966" y="0"/>
                </a:cubicBezTo>
                <a:cubicBezTo>
                  <a:pt x="6720260" y="-70688"/>
                  <a:pt x="6801976" y="27914"/>
                  <a:pt x="6868727" y="0"/>
                </a:cubicBezTo>
                <a:cubicBezTo>
                  <a:pt x="6935478" y="-27914"/>
                  <a:pt x="7059107" y="21386"/>
                  <a:pt x="7151487" y="0"/>
                </a:cubicBezTo>
                <a:cubicBezTo>
                  <a:pt x="7243867" y="-21386"/>
                  <a:pt x="7317913" y="19562"/>
                  <a:pt x="7434248" y="0"/>
                </a:cubicBezTo>
                <a:cubicBezTo>
                  <a:pt x="7550583" y="-19562"/>
                  <a:pt x="7577898" y="8782"/>
                  <a:pt x="7717008" y="0"/>
                </a:cubicBezTo>
                <a:cubicBezTo>
                  <a:pt x="7856118" y="-8782"/>
                  <a:pt x="8061180" y="32270"/>
                  <a:pt x="8152931" y="0"/>
                </a:cubicBezTo>
                <a:cubicBezTo>
                  <a:pt x="8244682" y="-32270"/>
                  <a:pt x="8316197" y="33298"/>
                  <a:pt x="8435692" y="0"/>
                </a:cubicBezTo>
                <a:cubicBezTo>
                  <a:pt x="8555187" y="-33298"/>
                  <a:pt x="8778442" y="30194"/>
                  <a:pt x="8871614" y="0"/>
                </a:cubicBezTo>
                <a:cubicBezTo>
                  <a:pt x="8964786" y="-30194"/>
                  <a:pt x="9279456" y="21881"/>
                  <a:pt x="9613861" y="0"/>
                </a:cubicBezTo>
                <a:cubicBezTo>
                  <a:pt x="9948266" y="-21881"/>
                  <a:pt x="9791492" y="1764"/>
                  <a:pt x="9896622" y="0"/>
                </a:cubicBezTo>
                <a:cubicBezTo>
                  <a:pt x="10001752" y="-1764"/>
                  <a:pt x="9992831" y="11724"/>
                  <a:pt x="10026220" y="0"/>
                </a:cubicBezTo>
                <a:cubicBezTo>
                  <a:pt x="10059609" y="-11724"/>
                  <a:pt x="10635535" y="36497"/>
                  <a:pt x="10921629" y="0"/>
                </a:cubicBezTo>
                <a:cubicBezTo>
                  <a:pt x="11207723" y="-36497"/>
                  <a:pt x="11001128" y="6479"/>
                  <a:pt x="11051227" y="0"/>
                </a:cubicBezTo>
                <a:cubicBezTo>
                  <a:pt x="11101326" y="-6479"/>
                  <a:pt x="11374469" y="31201"/>
                  <a:pt x="11640312" y="0"/>
                </a:cubicBezTo>
                <a:cubicBezTo>
                  <a:pt x="11906156" y="-31201"/>
                  <a:pt x="11731409" y="7811"/>
                  <a:pt x="11769911" y="0"/>
                </a:cubicBezTo>
                <a:cubicBezTo>
                  <a:pt x="11808413" y="-7811"/>
                  <a:pt x="12237830" y="39518"/>
                  <a:pt x="12512157" y="0"/>
                </a:cubicBezTo>
                <a:cubicBezTo>
                  <a:pt x="12786484" y="-39518"/>
                  <a:pt x="12870563" y="66902"/>
                  <a:pt x="13101242" y="0"/>
                </a:cubicBezTo>
                <a:cubicBezTo>
                  <a:pt x="13331921" y="-66902"/>
                  <a:pt x="13612734" y="25068"/>
                  <a:pt x="13843488" y="0"/>
                </a:cubicBezTo>
                <a:cubicBezTo>
                  <a:pt x="14074242" y="-25068"/>
                  <a:pt x="14280774" y="45334"/>
                  <a:pt x="14432573" y="0"/>
                </a:cubicBezTo>
                <a:cubicBezTo>
                  <a:pt x="14584372" y="-45334"/>
                  <a:pt x="14991573" y="30357"/>
                  <a:pt x="15316200" y="0"/>
                </a:cubicBezTo>
                <a:cubicBezTo>
                  <a:pt x="15348704" y="142865"/>
                  <a:pt x="15299731" y="259225"/>
                  <a:pt x="15316200" y="412113"/>
                </a:cubicBezTo>
                <a:cubicBezTo>
                  <a:pt x="15332669" y="565001"/>
                  <a:pt x="15276779" y="612011"/>
                  <a:pt x="15316200" y="776213"/>
                </a:cubicBezTo>
                <a:cubicBezTo>
                  <a:pt x="15355621" y="940415"/>
                  <a:pt x="15289149" y="1052286"/>
                  <a:pt x="15316200" y="1200329"/>
                </a:cubicBezTo>
                <a:cubicBezTo>
                  <a:pt x="15195513" y="1256915"/>
                  <a:pt x="14897259" y="1185553"/>
                  <a:pt x="14727115" y="1200329"/>
                </a:cubicBezTo>
                <a:cubicBezTo>
                  <a:pt x="14556972" y="1215105"/>
                  <a:pt x="14269623" y="1122829"/>
                  <a:pt x="13831707" y="1200329"/>
                </a:cubicBezTo>
                <a:cubicBezTo>
                  <a:pt x="13393791" y="1277829"/>
                  <a:pt x="13424833" y="1193835"/>
                  <a:pt x="13242622" y="1200329"/>
                </a:cubicBezTo>
                <a:cubicBezTo>
                  <a:pt x="13060412" y="1206823"/>
                  <a:pt x="13174336" y="1189314"/>
                  <a:pt x="13113024" y="1200329"/>
                </a:cubicBezTo>
                <a:cubicBezTo>
                  <a:pt x="13051712" y="1211344"/>
                  <a:pt x="13033451" y="1198891"/>
                  <a:pt x="12983425" y="1200329"/>
                </a:cubicBezTo>
                <a:cubicBezTo>
                  <a:pt x="12933399" y="1201767"/>
                  <a:pt x="12348468" y="1190184"/>
                  <a:pt x="12088016" y="1200329"/>
                </a:cubicBezTo>
                <a:cubicBezTo>
                  <a:pt x="11827564" y="1210474"/>
                  <a:pt x="11743305" y="1186505"/>
                  <a:pt x="11652094" y="1200329"/>
                </a:cubicBezTo>
                <a:cubicBezTo>
                  <a:pt x="11560883" y="1214153"/>
                  <a:pt x="11026178" y="1131316"/>
                  <a:pt x="10756685" y="1200329"/>
                </a:cubicBezTo>
                <a:cubicBezTo>
                  <a:pt x="10487192" y="1269342"/>
                  <a:pt x="10428881" y="1193642"/>
                  <a:pt x="10167600" y="1200329"/>
                </a:cubicBezTo>
                <a:cubicBezTo>
                  <a:pt x="9906319" y="1207016"/>
                  <a:pt x="10078686" y="1185730"/>
                  <a:pt x="10038002" y="1200329"/>
                </a:cubicBezTo>
                <a:cubicBezTo>
                  <a:pt x="9997318" y="1214928"/>
                  <a:pt x="9858105" y="1189159"/>
                  <a:pt x="9755241" y="1200329"/>
                </a:cubicBezTo>
                <a:cubicBezTo>
                  <a:pt x="9652377" y="1211499"/>
                  <a:pt x="9490443" y="1159528"/>
                  <a:pt x="9319319" y="1200329"/>
                </a:cubicBezTo>
                <a:cubicBezTo>
                  <a:pt x="9148195" y="1241130"/>
                  <a:pt x="8903582" y="1145045"/>
                  <a:pt x="8577072" y="1200329"/>
                </a:cubicBezTo>
                <a:cubicBezTo>
                  <a:pt x="8250562" y="1255613"/>
                  <a:pt x="8174505" y="1128443"/>
                  <a:pt x="7834825" y="1200329"/>
                </a:cubicBezTo>
                <a:cubicBezTo>
                  <a:pt x="7495145" y="1272215"/>
                  <a:pt x="7498843" y="1142871"/>
                  <a:pt x="7245741" y="1200329"/>
                </a:cubicBezTo>
                <a:cubicBezTo>
                  <a:pt x="6992639" y="1257787"/>
                  <a:pt x="6917736" y="1185921"/>
                  <a:pt x="6809818" y="1200329"/>
                </a:cubicBezTo>
                <a:cubicBezTo>
                  <a:pt x="6701900" y="1214737"/>
                  <a:pt x="6296476" y="1147065"/>
                  <a:pt x="5914410" y="1200329"/>
                </a:cubicBezTo>
                <a:cubicBezTo>
                  <a:pt x="5532344" y="1253593"/>
                  <a:pt x="5556717" y="1185366"/>
                  <a:pt x="5325325" y="1200329"/>
                </a:cubicBezTo>
                <a:cubicBezTo>
                  <a:pt x="5093934" y="1215292"/>
                  <a:pt x="5102890" y="1189364"/>
                  <a:pt x="5042564" y="1200329"/>
                </a:cubicBezTo>
                <a:cubicBezTo>
                  <a:pt x="4982238" y="1211294"/>
                  <a:pt x="4900297" y="1172045"/>
                  <a:pt x="4759804" y="1200329"/>
                </a:cubicBezTo>
                <a:cubicBezTo>
                  <a:pt x="4619311" y="1228613"/>
                  <a:pt x="4656644" y="1195213"/>
                  <a:pt x="4630205" y="1200329"/>
                </a:cubicBezTo>
                <a:cubicBezTo>
                  <a:pt x="4603766" y="1205445"/>
                  <a:pt x="4255212" y="1177235"/>
                  <a:pt x="4041120" y="1200329"/>
                </a:cubicBezTo>
                <a:cubicBezTo>
                  <a:pt x="3827028" y="1223423"/>
                  <a:pt x="3840632" y="1176020"/>
                  <a:pt x="3758360" y="1200329"/>
                </a:cubicBezTo>
                <a:cubicBezTo>
                  <a:pt x="3676088" y="1224638"/>
                  <a:pt x="3126555" y="1182848"/>
                  <a:pt x="2862951" y="1200329"/>
                </a:cubicBezTo>
                <a:cubicBezTo>
                  <a:pt x="2599347" y="1217810"/>
                  <a:pt x="2332364" y="1131606"/>
                  <a:pt x="2120705" y="1200329"/>
                </a:cubicBezTo>
                <a:cubicBezTo>
                  <a:pt x="1909046" y="1269052"/>
                  <a:pt x="1859440" y="1154910"/>
                  <a:pt x="1684782" y="1200329"/>
                </a:cubicBezTo>
                <a:cubicBezTo>
                  <a:pt x="1510124" y="1245748"/>
                  <a:pt x="1049383" y="1124869"/>
                  <a:pt x="789373" y="1200329"/>
                </a:cubicBezTo>
                <a:cubicBezTo>
                  <a:pt x="529363" y="1275789"/>
                  <a:pt x="257961" y="1165745"/>
                  <a:pt x="0" y="1200329"/>
                </a:cubicBezTo>
                <a:cubicBezTo>
                  <a:pt x="-35423" y="1045977"/>
                  <a:pt x="34208" y="908082"/>
                  <a:pt x="0" y="824226"/>
                </a:cubicBezTo>
                <a:cubicBezTo>
                  <a:pt x="-34208" y="740370"/>
                  <a:pt x="20946" y="509518"/>
                  <a:pt x="0" y="412113"/>
                </a:cubicBezTo>
                <a:cubicBezTo>
                  <a:pt x="-20946" y="314708"/>
                  <a:pt x="1463" y="169618"/>
                  <a:pt x="0" y="0"/>
                </a:cubicBezTo>
                <a:close/>
              </a:path>
              <a:path w="15316200" h="1200329" stroke="0" extrusionOk="0">
                <a:moveTo>
                  <a:pt x="0" y="0"/>
                </a:moveTo>
                <a:cubicBezTo>
                  <a:pt x="214664" y="-8309"/>
                  <a:pt x="318239" y="18651"/>
                  <a:pt x="435923" y="0"/>
                </a:cubicBezTo>
                <a:cubicBezTo>
                  <a:pt x="553607" y="-18651"/>
                  <a:pt x="535335" y="968"/>
                  <a:pt x="565521" y="0"/>
                </a:cubicBezTo>
                <a:cubicBezTo>
                  <a:pt x="595707" y="-968"/>
                  <a:pt x="1110783" y="106738"/>
                  <a:pt x="1460930" y="0"/>
                </a:cubicBezTo>
                <a:cubicBezTo>
                  <a:pt x="1811077" y="-106738"/>
                  <a:pt x="1685399" y="18442"/>
                  <a:pt x="1896852" y="0"/>
                </a:cubicBezTo>
                <a:cubicBezTo>
                  <a:pt x="2108305" y="-18442"/>
                  <a:pt x="2116935" y="49270"/>
                  <a:pt x="2332775" y="0"/>
                </a:cubicBezTo>
                <a:cubicBezTo>
                  <a:pt x="2548615" y="-49270"/>
                  <a:pt x="2833465" y="105006"/>
                  <a:pt x="3228184" y="0"/>
                </a:cubicBezTo>
                <a:cubicBezTo>
                  <a:pt x="3622903" y="-105006"/>
                  <a:pt x="3425439" y="30680"/>
                  <a:pt x="3510944" y="0"/>
                </a:cubicBezTo>
                <a:cubicBezTo>
                  <a:pt x="3596449" y="-30680"/>
                  <a:pt x="4085559" y="100849"/>
                  <a:pt x="4406353" y="0"/>
                </a:cubicBezTo>
                <a:cubicBezTo>
                  <a:pt x="4727147" y="-100849"/>
                  <a:pt x="4949344" y="43362"/>
                  <a:pt x="5301762" y="0"/>
                </a:cubicBezTo>
                <a:cubicBezTo>
                  <a:pt x="5654180" y="-43362"/>
                  <a:pt x="5756909" y="3278"/>
                  <a:pt x="5890846" y="0"/>
                </a:cubicBezTo>
                <a:cubicBezTo>
                  <a:pt x="6024783" y="-3278"/>
                  <a:pt x="6395158" y="48207"/>
                  <a:pt x="6786255" y="0"/>
                </a:cubicBezTo>
                <a:cubicBezTo>
                  <a:pt x="7177352" y="-48207"/>
                  <a:pt x="7089072" y="33808"/>
                  <a:pt x="7222177" y="0"/>
                </a:cubicBezTo>
                <a:cubicBezTo>
                  <a:pt x="7355282" y="-33808"/>
                  <a:pt x="7492931" y="15350"/>
                  <a:pt x="7658100" y="0"/>
                </a:cubicBezTo>
                <a:cubicBezTo>
                  <a:pt x="7823269" y="-15350"/>
                  <a:pt x="8113364" y="23490"/>
                  <a:pt x="8400347" y="0"/>
                </a:cubicBezTo>
                <a:cubicBezTo>
                  <a:pt x="8687330" y="-23490"/>
                  <a:pt x="8727566" y="511"/>
                  <a:pt x="8836269" y="0"/>
                </a:cubicBezTo>
                <a:cubicBezTo>
                  <a:pt x="8944972" y="-511"/>
                  <a:pt x="9476025" y="16116"/>
                  <a:pt x="9731678" y="0"/>
                </a:cubicBezTo>
                <a:cubicBezTo>
                  <a:pt x="9987331" y="-16116"/>
                  <a:pt x="10199051" y="52570"/>
                  <a:pt x="10627086" y="0"/>
                </a:cubicBezTo>
                <a:cubicBezTo>
                  <a:pt x="11055121" y="-52570"/>
                  <a:pt x="10968083" y="68248"/>
                  <a:pt x="11216171" y="0"/>
                </a:cubicBezTo>
                <a:cubicBezTo>
                  <a:pt x="11464259" y="-68248"/>
                  <a:pt x="11528630" y="39235"/>
                  <a:pt x="11652094" y="0"/>
                </a:cubicBezTo>
                <a:cubicBezTo>
                  <a:pt x="11775558" y="-39235"/>
                  <a:pt x="11735501" y="13607"/>
                  <a:pt x="11781692" y="0"/>
                </a:cubicBezTo>
                <a:cubicBezTo>
                  <a:pt x="11827883" y="-13607"/>
                  <a:pt x="11977856" y="24892"/>
                  <a:pt x="12064453" y="0"/>
                </a:cubicBezTo>
                <a:cubicBezTo>
                  <a:pt x="12151050" y="-24892"/>
                  <a:pt x="12268012" y="19930"/>
                  <a:pt x="12347214" y="0"/>
                </a:cubicBezTo>
                <a:cubicBezTo>
                  <a:pt x="12426416" y="-19930"/>
                  <a:pt x="12623784" y="24060"/>
                  <a:pt x="12783136" y="0"/>
                </a:cubicBezTo>
                <a:cubicBezTo>
                  <a:pt x="12942488" y="-24060"/>
                  <a:pt x="13416760" y="7347"/>
                  <a:pt x="13678545" y="0"/>
                </a:cubicBezTo>
                <a:cubicBezTo>
                  <a:pt x="13940330" y="-7347"/>
                  <a:pt x="13981274" y="38459"/>
                  <a:pt x="14267629" y="0"/>
                </a:cubicBezTo>
                <a:cubicBezTo>
                  <a:pt x="14553984" y="-38459"/>
                  <a:pt x="14567202" y="31146"/>
                  <a:pt x="14703552" y="0"/>
                </a:cubicBezTo>
                <a:cubicBezTo>
                  <a:pt x="14839902" y="-31146"/>
                  <a:pt x="15096270" y="39273"/>
                  <a:pt x="15316200" y="0"/>
                </a:cubicBezTo>
                <a:cubicBezTo>
                  <a:pt x="15359161" y="87853"/>
                  <a:pt x="15298055" y="281391"/>
                  <a:pt x="15316200" y="364100"/>
                </a:cubicBezTo>
                <a:cubicBezTo>
                  <a:pt x="15334345" y="446809"/>
                  <a:pt x="15305593" y="656863"/>
                  <a:pt x="15316200" y="776213"/>
                </a:cubicBezTo>
                <a:cubicBezTo>
                  <a:pt x="15326807" y="895563"/>
                  <a:pt x="15290607" y="1069214"/>
                  <a:pt x="15316200" y="1200329"/>
                </a:cubicBezTo>
                <a:cubicBezTo>
                  <a:pt x="15131717" y="1213453"/>
                  <a:pt x="14972456" y="1159646"/>
                  <a:pt x="14880277" y="1200329"/>
                </a:cubicBezTo>
                <a:cubicBezTo>
                  <a:pt x="14788098" y="1241012"/>
                  <a:pt x="14800475" y="1189073"/>
                  <a:pt x="14750679" y="1200329"/>
                </a:cubicBezTo>
                <a:cubicBezTo>
                  <a:pt x="14700883" y="1211585"/>
                  <a:pt x="14187882" y="1197319"/>
                  <a:pt x="14008432" y="1200329"/>
                </a:cubicBezTo>
                <a:cubicBezTo>
                  <a:pt x="13828982" y="1203339"/>
                  <a:pt x="13844683" y="1194480"/>
                  <a:pt x="13725672" y="1200329"/>
                </a:cubicBezTo>
                <a:cubicBezTo>
                  <a:pt x="13606661" y="1206178"/>
                  <a:pt x="13629448" y="1186247"/>
                  <a:pt x="13596073" y="1200329"/>
                </a:cubicBezTo>
                <a:cubicBezTo>
                  <a:pt x="13562698" y="1214411"/>
                  <a:pt x="13401742" y="1168797"/>
                  <a:pt x="13313312" y="1200329"/>
                </a:cubicBezTo>
                <a:cubicBezTo>
                  <a:pt x="13224882" y="1231861"/>
                  <a:pt x="12909788" y="1119103"/>
                  <a:pt x="12571066" y="1200329"/>
                </a:cubicBezTo>
                <a:cubicBezTo>
                  <a:pt x="12232344" y="1281555"/>
                  <a:pt x="12420143" y="1169616"/>
                  <a:pt x="12288305" y="1200329"/>
                </a:cubicBezTo>
                <a:cubicBezTo>
                  <a:pt x="12156467" y="1231042"/>
                  <a:pt x="12214696" y="1200144"/>
                  <a:pt x="12158706" y="1200329"/>
                </a:cubicBezTo>
                <a:cubicBezTo>
                  <a:pt x="12102716" y="1200514"/>
                  <a:pt x="11985763" y="1195017"/>
                  <a:pt x="11875946" y="1200329"/>
                </a:cubicBezTo>
                <a:cubicBezTo>
                  <a:pt x="11766129" y="1205641"/>
                  <a:pt x="11615982" y="1151469"/>
                  <a:pt x="11440023" y="1200329"/>
                </a:cubicBezTo>
                <a:cubicBezTo>
                  <a:pt x="11264064" y="1249189"/>
                  <a:pt x="11062708" y="1154756"/>
                  <a:pt x="10850939" y="1200329"/>
                </a:cubicBezTo>
                <a:cubicBezTo>
                  <a:pt x="10639170" y="1245902"/>
                  <a:pt x="10627444" y="1183241"/>
                  <a:pt x="10568178" y="1200329"/>
                </a:cubicBezTo>
                <a:cubicBezTo>
                  <a:pt x="10508912" y="1217417"/>
                  <a:pt x="10054474" y="1130014"/>
                  <a:pt x="9672769" y="1200329"/>
                </a:cubicBezTo>
                <a:cubicBezTo>
                  <a:pt x="9291064" y="1270644"/>
                  <a:pt x="9324528" y="1161593"/>
                  <a:pt x="9083685" y="1200329"/>
                </a:cubicBezTo>
                <a:cubicBezTo>
                  <a:pt x="8842842" y="1239065"/>
                  <a:pt x="8566487" y="1151163"/>
                  <a:pt x="8188276" y="1200329"/>
                </a:cubicBezTo>
                <a:cubicBezTo>
                  <a:pt x="7810065" y="1249495"/>
                  <a:pt x="7658134" y="1191010"/>
                  <a:pt x="7446030" y="1200329"/>
                </a:cubicBezTo>
                <a:cubicBezTo>
                  <a:pt x="7233926" y="1209648"/>
                  <a:pt x="7151664" y="1165018"/>
                  <a:pt x="7010107" y="1200329"/>
                </a:cubicBezTo>
                <a:cubicBezTo>
                  <a:pt x="6868550" y="1235640"/>
                  <a:pt x="6559628" y="1194441"/>
                  <a:pt x="6267860" y="1200329"/>
                </a:cubicBezTo>
                <a:cubicBezTo>
                  <a:pt x="5976092" y="1206217"/>
                  <a:pt x="6059109" y="1188392"/>
                  <a:pt x="5985100" y="1200329"/>
                </a:cubicBezTo>
                <a:cubicBezTo>
                  <a:pt x="5911091" y="1212266"/>
                  <a:pt x="5550428" y="1159591"/>
                  <a:pt x="5396015" y="1200329"/>
                </a:cubicBezTo>
                <a:cubicBezTo>
                  <a:pt x="5241602" y="1241067"/>
                  <a:pt x="5297375" y="1195024"/>
                  <a:pt x="5266416" y="1200329"/>
                </a:cubicBezTo>
                <a:cubicBezTo>
                  <a:pt x="5235457" y="1205634"/>
                  <a:pt x="4574028" y="1192117"/>
                  <a:pt x="4371008" y="1200329"/>
                </a:cubicBezTo>
                <a:cubicBezTo>
                  <a:pt x="4167988" y="1208541"/>
                  <a:pt x="4066621" y="1133602"/>
                  <a:pt x="3781923" y="1200329"/>
                </a:cubicBezTo>
                <a:cubicBezTo>
                  <a:pt x="3497225" y="1267056"/>
                  <a:pt x="3088295" y="1181017"/>
                  <a:pt x="2886515" y="1200329"/>
                </a:cubicBezTo>
                <a:cubicBezTo>
                  <a:pt x="2684735" y="1219641"/>
                  <a:pt x="2574970" y="1191650"/>
                  <a:pt x="2450592" y="1200329"/>
                </a:cubicBezTo>
                <a:cubicBezTo>
                  <a:pt x="2326214" y="1209008"/>
                  <a:pt x="2255272" y="1191359"/>
                  <a:pt x="2167831" y="1200329"/>
                </a:cubicBezTo>
                <a:cubicBezTo>
                  <a:pt x="2080390" y="1209299"/>
                  <a:pt x="1811872" y="1160486"/>
                  <a:pt x="1578747" y="1200329"/>
                </a:cubicBezTo>
                <a:cubicBezTo>
                  <a:pt x="1345622" y="1240172"/>
                  <a:pt x="1169867" y="1196785"/>
                  <a:pt x="836500" y="1200329"/>
                </a:cubicBezTo>
                <a:cubicBezTo>
                  <a:pt x="503133" y="1203873"/>
                  <a:pt x="265532" y="1180799"/>
                  <a:pt x="0" y="1200329"/>
                </a:cubicBezTo>
                <a:cubicBezTo>
                  <a:pt x="-47594" y="1089669"/>
                  <a:pt x="19338" y="882033"/>
                  <a:pt x="0" y="788216"/>
                </a:cubicBezTo>
                <a:cubicBezTo>
                  <a:pt x="-19338" y="694399"/>
                  <a:pt x="23133" y="578710"/>
                  <a:pt x="0" y="400110"/>
                </a:cubicBezTo>
                <a:cubicBezTo>
                  <a:pt x="-23133" y="221510"/>
                  <a:pt x="42039" y="177598"/>
                  <a:pt x="0" y="0"/>
                </a:cubicBezTo>
                <a:close/>
              </a:path>
            </a:pathLst>
          </a:custGeom>
          <a:ln>
            <a:solidFill>
              <a:schemeClr val="accent2">
                <a:shade val="95000"/>
                <a:satMod val="10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just"/>
            <a:r>
              <a:rPr lang="es-CL" sz="3600" dirty="0">
                <a:latin typeface="Century Gothic" panose="020B0502020202020204" pitchFamily="34" charset="0"/>
              </a:rPr>
              <a:t>El programador deberá analizar el problema para determinar para cada caso que sentencia es la más adecuada</a:t>
            </a:r>
            <a:endParaRPr lang="es-ES_tradnl" sz="3600" dirty="0">
              <a:latin typeface="Century Gothic" panose="020B0502020202020204" pitchFamily="34" charset="0"/>
            </a:endParaRPr>
          </a:p>
        </p:txBody>
      </p:sp>
      <p:sp>
        <p:nvSpPr>
          <p:cNvPr id="3" name="Rectángulo 2">
            <a:extLst>
              <a:ext uri="{FF2B5EF4-FFF2-40B4-BE49-F238E27FC236}">
                <a16:creationId xmlns:a16="http://schemas.microsoft.com/office/drawing/2014/main" id="{200FC17E-94C0-2202-D87E-D831797D8511}"/>
              </a:ext>
            </a:extLst>
          </p:cNvPr>
          <p:cNvSpPr/>
          <p:nvPr/>
        </p:nvSpPr>
        <p:spPr>
          <a:xfrm>
            <a:off x="755650" y="4115981"/>
            <a:ext cx="10777309" cy="1754326"/>
          </a:xfrm>
          <a:prstGeom prst="rect">
            <a:avLst/>
          </a:prstGeom>
          <a:ln>
            <a:solidFill>
              <a:srgbClr val="0070C0"/>
            </a:solidFill>
          </a:ln>
        </p:spPr>
        <p:txBody>
          <a:bodyPr wrap="none">
            <a:spAutoFit/>
          </a:bodyPr>
          <a:lstStyle/>
          <a:p>
            <a:r>
              <a:rPr lang="es-CL" sz="3600" b="1" dirty="0">
                <a:latin typeface="Arial" panose="020B0604020202020204" pitchFamily="34" charset="0"/>
                <a:cs typeface="Arial" panose="020B0604020202020204" pitchFamily="34" charset="0"/>
              </a:rPr>
              <a:t>while </a:t>
            </a:r>
            <a:r>
              <a:rPr lang="es-CL" sz="3600" b="1" dirty="0">
                <a:solidFill>
                  <a:srgbClr val="0070C0"/>
                </a:solidFill>
                <a:latin typeface="Arial" panose="020B0604020202020204" pitchFamily="34" charset="0"/>
                <a:cs typeface="Arial" panose="020B0604020202020204" pitchFamily="34" charset="0"/>
              </a:rPr>
              <a:t>0 </a:t>
            </a:r>
            <a:r>
              <a:rPr lang="es-CL" sz="3600" b="1" dirty="0">
                <a:solidFill>
                  <a:srgbClr val="0070C0"/>
                </a:solidFill>
                <a:latin typeface="Arial" panose="020B0604020202020204" pitchFamily="34" charset="0"/>
                <a:cs typeface="Arial" panose="020B0604020202020204" pitchFamily="34" charset="0"/>
                <a:sym typeface="Wingdings" pitchFamily="2" charset="2"/>
              </a:rPr>
              <a:t> n</a:t>
            </a:r>
          </a:p>
          <a:p>
            <a:r>
              <a:rPr lang="es-ES" sz="3600" dirty="0">
                <a:latin typeface="Arial" panose="020B0604020202020204" pitchFamily="34" charset="0"/>
                <a:cs typeface="Arial" panose="020B0604020202020204" pitchFamily="34" charset="0"/>
              </a:rPr>
              <a:t>Realiza una acción mientras se cumpla la condición</a:t>
            </a:r>
          </a:p>
          <a:p>
            <a:r>
              <a:rPr lang="es-ES" sz="3600" dirty="0">
                <a:latin typeface="Arial" panose="020B0604020202020204" pitchFamily="34" charset="0"/>
                <a:cs typeface="Arial" panose="020B0604020202020204" pitchFamily="34" charset="0"/>
              </a:rPr>
              <a:t>(podría no ejecutarse nunca)</a:t>
            </a:r>
            <a:endParaRPr lang="es-ES_tradnl" sz="3600"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EB0051C6-E66F-5C00-D6F1-E04D15DC4FAD}"/>
              </a:ext>
            </a:extLst>
          </p:cNvPr>
          <p:cNvSpPr/>
          <p:nvPr/>
        </p:nvSpPr>
        <p:spPr>
          <a:xfrm>
            <a:off x="755650" y="6487203"/>
            <a:ext cx="12649617" cy="1754326"/>
          </a:xfrm>
          <a:prstGeom prst="rect">
            <a:avLst/>
          </a:prstGeom>
          <a:ln>
            <a:solidFill>
              <a:srgbClr val="0070C0"/>
            </a:solidFill>
          </a:ln>
        </p:spPr>
        <p:txBody>
          <a:bodyPr wrap="none">
            <a:spAutoFit/>
          </a:bodyPr>
          <a:lstStyle/>
          <a:p>
            <a:r>
              <a:rPr lang="es-CL" sz="3600" b="1" dirty="0">
                <a:latin typeface="Arial" panose="020B0604020202020204" pitchFamily="34" charset="0"/>
                <a:cs typeface="Arial" panose="020B0604020202020204" pitchFamily="34" charset="0"/>
              </a:rPr>
              <a:t>do-while  </a:t>
            </a:r>
            <a:r>
              <a:rPr lang="es-CL" sz="3600" b="1" dirty="0">
                <a:solidFill>
                  <a:srgbClr val="0070C0"/>
                </a:solidFill>
                <a:latin typeface="Arial" panose="020B0604020202020204" pitchFamily="34" charset="0"/>
                <a:cs typeface="Arial" panose="020B0604020202020204" pitchFamily="34" charset="0"/>
              </a:rPr>
              <a:t>1 </a:t>
            </a:r>
            <a:r>
              <a:rPr lang="es-CL" sz="3600" b="1" dirty="0">
                <a:solidFill>
                  <a:srgbClr val="0070C0"/>
                </a:solidFill>
                <a:latin typeface="Arial" panose="020B0604020202020204" pitchFamily="34" charset="0"/>
                <a:cs typeface="Arial" panose="020B0604020202020204" pitchFamily="34" charset="0"/>
                <a:sym typeface="Wingdings" pitchFamily="2" charset="2"/>
              </a:rPr>
              <a:t> n</a:t>
            </a:r>
          </a:p>
          <a:p>
            <a:r>
              <a:rPr lang="es-ES" sz="3600" dirty="0">
                <a:latin typeface="Arial" panose="020B0604020202020204" pitchFamily="34" charset="0"/>
                <a:cs typeface="Arial" panose="020B0604020202020204" pitchFamily="34" charset="0"/>
              </a:rPr>
              <a:t>Es similar a while, excepto que la condición se </a:t>
            </a:r>
            <a:r>
              <a:rPr lang="es-MX" sz="3600" dirty="0">
                <a:latin typeface="Arial" panose="020B0604020202020204" pitchFamily="34" charset="0"/>
                <a:cs typeface="Arial" panose="020B0604020202020204" pitchFamily="34" charset="0"/>
              </a:rPr>
              <a:t>e</a:t>
            </a:r>
            <a:r>
              <a:rPr lang="es-ES" sz="3600" dirty="0">
                <a:latin typeface="Arial" panose="020B0604020202020204" pitchFamily="34" charset="0"/>
                <a:cs typeface="Arial" panose="020B0604020202020204" pitchFamily="34" charset="0"/>
              </a:rPr>
              <a:t>valú</a:t>
            </a:r>
            <a:r>
              <a:rPr lang="es-MX" sz="3600" dirty="0">
                <a:latin typeface="Arial" panose="020B0604020202020204" pitchFamily="34" charset="0"/>
                <a:cs typeface="Arial" panose="020B0604020202020204" pitchFamily="34" charset="0"/>
              </a:rPr>
              <a:t>a </a:t>
            </a:r>
            <a:r>
              <a:rPr lang="es-ES" sz="3600" dirty="0">
                <a:latin typeface="Arial" panose="020B0604020202020204" pitchFamily="34" charset="0"/>
                <a:cs typeface="Arial" panose="020B0604020202020204" pitchFamily="34" charset="0"/>
              </a:rPr>
              <a:t>al final</a:t>
            </a:r>
          </a:p>
          <a:p>
            <a:r>
              <a:rPr lang="es-ES" sz="3600" dirty="0">
                <a:latin typeface="Arial" panose="020B0604020202020204" pitchFamily="34" charset="0"/>
                <a:cs typeface="Arial" panose="020B0604020202020204" pitchFamily="34" charset="0"/>
              </a:rPr>
              <a:t>(se ejecuta por lo menos una vez)</a:t>
            </a:r>
            <a:endParaRPr lang="es-ES_tradnl" sz="3600" dirty="0">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F6355CF0-341A-0CA6-AC14-BA4ED69DC0A3}"/>
              </a:ext>
            </a:extLst>
          </p:cNvPr>
          <p:cNvSpPr/>
          <p:nvPr/>
        </p:nvSpPr>
        <p:spPr>
          <a:xfrm>
            <a:off x="755650" y="8858426"/>
            <a:ext cx="13162578" cy="1754326"/>
          </a:xfrm>
          <a:prstGeom prst="rect">
            <a:avLst/>
          </a:prstGeom>
          <a:ln>
            <a:solidFill>
              <a:srgbClr val="0070C0"/>
            </a:solidFill>
          </a:ln>
        </p:spPr>
        <p:txBody>
          <a:bodyPr wrap="none">
            <a:spAutoFit/>
          </a:bodyPr>
          <a:lstStyle/>
          <a:p>
            <a:r>
              <a:rPr lang="es-CL" sz="3600" b="1" dirty="0">
                <a:latin typeface="Arial" panose="020B0604020202020204" pitchFamily="34" charset="0"/>
                <a:cs typeface="Arial" panose="020B0604020202020204" pitchFamily="34" charset="0"/>
              </a:rPr>
              <a:t>for  </a:t>
            </a:r>
            <a:r>
              <a:rPr lang="es-CL" sz="3600" b="1" dirty="0">
                <a:solidFill>
                  <a:srgbClr val="0070C0"/>
                </a:solidFill>
                <a:latin typeface="Arial" panose="020B0604020202020204" pitchFamily="34" charset="0"/>
                <a:cs typeface="Arial" panose="020B0604020202020204" pitchFamily="34" charset="0"/>
              </a:rPr>
              <a:t>1 </a:t>
            </a:r>
            <a:r>
              <a:rPr lang="es-CL" sz="3600" b="1" dirty="0">
                <a:solidFill>
                  <a:srgbClr val="0070C0"/>
                </a:solidFill>
                <a:latin typeface="Arial" panose="020B0604020202020204" pitchFamily="34" charset="0"/>
                <a:cs typeface="Arial" panose="020B0604020202020204" pitchFamily="34" charset="0"/>
                <a:sym typeface="Wingdings" pitchFamily="2" charset="2"/>
              </a:rPr>
              <a:t> valor conocido</a:t>
            </a:r>
          </a:p>
          <a:p>
            <a:r>
              <a:rPr lang="es-CL" sz="3600" dirty="0">
                <a:latin typeface="Arial" panose="020B0604020202020204" pitchFamily="34" charset="0"/>
                <a:cs typeface="Arial" panose="020B0604020202020204" pitchFamily="34" charset="0"/>
              </a:rPr>
              <a:t>Se utiliza cuando se conocen los parámetros del ciclo repetitivo</a:t>
            </a:r>
          </a:p>
          <a:p>
            <a:r>
              <a:rPr lang="es-ES" sz="3600" dirty="0">
                <a:latin typeface="Arial" panose="020B0604020202020204" pitchFamily="34" charset="0"/>
                <a:cs typeface="Arial" panose="020B0604020202020204" pitchFamily="34" charset="0"/>
              </a:rPr>
              <a:t>(inicialización, condición e incremento)</a:t>
            </a:r>
            <a:endParaRPr lang="es-ES_tradnl" sz="3600" dirty="0">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3EC61240-8E22-667A-8472-93A503356A19}"/>
              </a:ext>
            </a:extLst>
          </p:cNvPr>
          <p:cNvPicPr>
            <a:picLocks noChangeAspect="1"/>
          </p:cNvPicPr>
          <p:nvPr/>
        </p:nvPicPr>
        <p:blipFill>
          <a:blip r:embed="rId2"/>
          <a:stretch>
            <a:fillRect/>
          </a:stretch>
        </p:blipFill>
        <p:spPr>
          <a:xfrm>
            <a:off x="14223361" y="4115981"/>
            <a:ext cx="4594756" cy="2977868"/>
          </a:xfrm>
          <a:prstGeom prst="rect">
            <a:avLst/>
          </a:prstGeom>
          <a:effectLst>
            <a:softEdge rad="25400"/>
          </a:effectLst>
        </p:spPr>
      </p:pic>
    </p:spTree>
    <p:extLst>
      <p:ext uri="{BB962C8B-B14F-4D97-AF65-F5344CB8AC3E}">
        <p14:creationId xmlns:p14="http://schemas.microsoft.com/office/powerpoint/2010/main" val="1395925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1015663"/>
          </a:xfrm>
        </p:spPr>
        <p:txBody>
          <a:bodyPr/>
          <a:lstStyle/>
          <a:p>
            <a:r>
              <a:rPr lang="es-CL" sz="6600" dirty="0"/>
              <a:t>CLASE STRING</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05</a:t>
            </a:r>
          </a:p>
        </p:txBody>
      </p:sp>
    </p:spTree>
    <p:extLst>
      <p:ext uri="{BB962C8B-B14F-4D97-AF65-F5344CB8AC3E}">
        <p14:creationId xmlns:p14="http://schemas.microsoft.com/office/powerpoint/2010/main" val="117780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La </a:t>
            </a:r>
            <a:r>
              <a:rPr lang="es-CL" sz="3600" b="1" dirty="0">
                <a:solidFill>
                  <a:srgbClr val="222222"/>
                </a:solidFill>
                <a:latin typeface="Arial" panose="020B0604020202020204" pitchFamily="34" charset="0"/>
                <a:cs typeface="Arial" panose="020B0604020202020204" pitchFamily="34" charset="0"/>
              </a:rPr>
              <a:t>clase String</a:t>
            </a:r>
            <a:r>
              <a:rPr lang="es-CL" sz="3600" dirty="0">
                <a:solidFill>
                  <a:srgbClr val="222222"/>
                </a:solidFill>
                <a:latin typeface="Arial" panose="020B0604020202020204" pitchFamily="34" charset="0"/>
                <a:cs typeface="Arial" panose="020B0604020202020204" pitchFamily="34" charset="0"/>
              </a:rPr>
              <a:t> proporciona la base para la manipulación de cadenas en Java. Proporciona constructores para inicializar objetos String de varias formas:</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			</a:t>
            </a:r>
            <a:r>
              <a:rPr lang="es-CL" sz="3600" dirty="0">
                <a:latin typeface="Arial" panose="020B0604020202020204" pitchFamily="34" charset="0"/>
                <a:cs typeface="Arial" panose="020B0604020202020204" pitchFamily="34" charset="0"/>
              </a:rPr>
              <a:t>String nombre = new String();</a:t>
            </a:r>
          </a:p>
          <a:p>
            <a:pPr algn="just"/>
            <a:r>
              <a:rPr lang="es-CL" sz="3600" dirty="0">
                <a:latin typeface="Arial" panose="020B0604020202020204" pitchFamily="34" charset="0"/>
                <a:cs typeface="Arial" panose="020B0604020202020204" pitchFamily="34" charset="0"/>
              </a:rPr>
              <a:t>			String </a:t>
            </a:r>
            <a:r>
              <a:rPr lang="es-CL" sz="3600" dirty="0" err="1">
                <a:latin typeface="Arial" panose="020B0604020202020204" pitchFamily="34" charset="0"/>
                <a:cs typeface="Arial" panose="020B0604020202020204" pitchFamily="34" charset="0"/>
              </a:rPr>
              <a:t>nombreFinal</a:t>
            </a:r>
            <a:r>
              <a:rPr lang="es-CL" sz="3600" dirty="0">
                <a:latin typeface="Arial" panose="020B0604020202020204" pitchFamily="34" charset="0"/>
                <a:cs typeface="Arial" panose="020B0604020202020204" pitchFamily="34" charset="0"/>
              </a:rPr>
              <a:t> = new String(nombre);</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En la primera línea se crea una instancia de un nuevo objeto String utilizando el constructor sin argumentos de la clase String y se le asigna su referencia a nombre. </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El nuevo objeto String no contiene caracteres y tiene una longitud de 0. </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En la segunda línea se crea una instancia de un nuevo objeto String, utilizando el constructor de la clase String que toma un objeto String como argumento y se le asigna su referencia a </a:t>
            </a:r>
            <a:r>
              <a:rPr lang="es-CL" sz="3600" dirty="0" err="1">
                <a:solidFill>
                  <a:srgbClr val="222222"/>
                </a:solidFill>
                <a:latin typeface="Arial" panose="020B0604020202020204" pitchFamily="34" charset="0"/>
                <a:cs typeface="Arial" panose="020B0604020202020204" pitchFamily="34" charset="0"/>
              </a:rPr>
              <a:t>nombreFinal</a:t>
            </a:r>
            <a:r>
              <a:rPr lang="es-CL" sz="3600" dirty="0">
                <a:solidFill>
                  <a:srgbClr val="222222"/>
                </a:solidFill>
                <a:latin typeface="Arial" panose="020B0604020202020204" pitchFamily="34" charset="0"/>
                <a:cs typeface="Arial" panose="020B0604020202020204" pitchFamily="34" charset="0"/>
              </a:rPr>
              <a:t>.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13AFF3CE-D18B-4153-163D-EEB1AD1FFE34}"/>
              </a:ext>
            </a:extLst>
          </p:cNvPr>
          <p:cNvPicPr>
            <a:picLocks noChangeAspect="1"/>
          </p:cNvPicPr>
          <p:nvPr/>
        </p:nvPicPr>
        <p:blipFill>
          <a:blip r:embed="rId2">
            <a:biLevel thresh="75000"/>
          </a:blip>
          <a:stretch>
            <a:fillRect/>
          </a:stretch>
        </p:blipFill>
        <p:spPr>
          <a:xfrm>
            <a:off x="7004050" y="9419591"/>
            <a:ext cx="4941266" cy="1232682"/>
          </a:xfrm>
          <a:prstGeom prst="rect">
            <a:avLst/>
          </a:prstGeom>
          <a:ln>
            <a:solidFill>
              <a:srgbClr val="00B050"/>
            </a:solidFill>
          </a:ln>
          <a:effectLst>
            <a:softEdge rad="25400"/>
          </a:effectLst>
        </p:spPr>
      </p:pic>
      <p:sp>
        <p:nvSpPr>
          <p:cNvPr id="4" name="CuadroTexto 3">
            <a:extLst>
              <a:ext uri="{FF2B5EF4-FFF2-40B4-BE49-F238E27FC236}">
                <a16:creationId xmlns:a16="http://schemas.microsoft.com/office/drawing/2014/main" id="{E7C15A02-48AC-C49C-F436-681B5316353D}"/>
              </a:ext>
            </a:extLst>
          </p:cNvPr>
          <p:cNvSpPr txBox="1"/>
          <p:nvPr/>
        </p:nvSpPr>
        <p:spPr>
          <a:xfrm>
            <a:off x="7004050" y="10606294"/>
            <a:ext cx="4941266" cy="612361"/>
          </a:xfrm>
          <a:prstGeom prst="rect">
            <a:avLst/>
          </a:prstGeom>
          <a:noFill/>
          <a:ln>
            <a:noFill/>
          </a:ln>
        </p:spPr>
        <p:txBody>
          <a:bodyPr spcFirstLastPara="1" wrap="square" lIns="91425" tIns="45700" rIns="91425" bIns="45700" rtlCol="0" anchor="t" anchorCtr="0">
            <a:noAutofit/>
          </a:bodyPr>
          <a:lstStyle/>
          <a:p>
            <a:pPr algn="l"/>
            <a:r>
              <a:rPr lang="es-ES_tradnl" sz="2800" b="1" dirty="0">
                <a:solidFill>
                  <a:srgbClr val="00B050"/>
                </a:solidFill>
                <a:latin typeface="Arial" panose="020B0604020202020204" pitchFamily="34" charset="0"/>
                <a:cs typeface="Arial" panose="020B0604020202020204" pitchFamily="34" charset="0"/>
              </a:rPr>
              <a:t>    0            1        2      3      4</a:t>
            </a:r>
            <a:r>
              <a:rPr lang="es-ES_tradnl" sz="2400" b="1" dirty="0">
                <a:solidFill>
                  <a:srgbClr val="00B050"/>
                </a:solidFill>
              </a:rPr>
              <a:t>	</a:t>
            </a:r>
          </a:p>
        </p:txBody>
      </p:sp>
    </p:spTree>
    <p:extLst>
      <p:ext uri="{BB962C8B-B14F-4D97-AF65-F5344CB8AC3E}">
        <p14:creationId xmlns:p14="http://schemas.microsoft.com/office/powerpoint/2010/main" val="1899143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rPr>
              <a:t>Los objetos String son </a:t>
            </a:r>
            <a:r>
              <a:rPr lang="es-CL" sz="3600" b="1" dirty="0">
                <a:solidFill>
                  <a:schemeClr val="tx1"/>
                </a:solidFill>
                <a:latin typeface="Arial" panose="020B0604020202020204" pitchFamily="34" charset="0"/>
                <a:cs typeface="Arial" panose="020B0604020202020204" pitchFamily="34" charset="0"/>
              </a:rPr>
              <a:t>inmutables</a:t>
            </a:r>
            <a:r>
              <a:rPr lang="es-CL" sz="3600" dirty="0">
                <a:solidFill>
                  <a:schemeClr val="tx1"/>
                </a:solidFill>
                <a:latin typeface="Arial" panose="020B0604020202020204" pitchFamily="34" charset="0"/>
                <a:cs typeface="Arial" panose="020B0604020202020204" pitchFamily="34" charset="0"/>
              </a:rPr>
              <a:t>, su contenido de caracteres no puede modificarse una vez que son creados. Cualquier modificación que se realice a un String, estará en   realidad creando un nuevo String, perdiendo la referencia al antiguo: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9F65CC4F-ED74-8D0D-889B-832C10F72EB4}"/>
              </a:ext>
            </a:extLst>
          </p:cNvPr>
          <p:cNvPicPr>
            <a:picLocks noChangeAspect="1"/>
          </p:cNvPicPr>
          <p:nvPr/>
        </p:nvPicPr>
        <p:blipFill>
          <a:blip r:embed="rId2"/>
          <a:stretch>
            <a:fillRect/>
          </a:stretch>
        </p:blipFill>
        <p:spPr>
          <a:xfrm>
            <a:off x="2746316" y="4664075"/>
            <a:ext cx="14611468" cy="5355230"/>
          </a:xfrm>
          <a:prstGeom prst="rect">
            <a:avLst/>
          </a:prstGeom>
        </p:spPr>
      </p:pic>
    </p:spTree>
    <p:extLst>
      <p:ext uri="{BB962C8B-B14F-4D97-AF65-F5344CB8AC3E}">
        <p14:creationId xmlns:p14="http://schemas.microsoft.com/office/powerpoint/2010/main" val="8023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82F6FD6-1C73-614C-9E43-C2B06CB79187}"/>
              </a:ext>
            </a:extLst>
          </p:cNvPr>
          <p:cNvSpPr txBox="1">
            <a:spLocks/>
          </p:cNvSpPr>
          <p:nvPr/>
        </p:nvSpPr>
        <p:spPr>
          <a:xfrm>
            <a:off x="4718050" y="4177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06</a:t>
            </a:r>
          </a:p>
        </p:txBody>
      </p:sp>
      <p:sp>
        <p:nvSpPr>
          <p:cNvPr id="6" name="Título 1">
            <a:extLst>
              <a:ext uri="{FF2B5EF4-FFF2-40B4-BE49-F238E27FC236}">
                <a16:creationId xmlns:a16="http://schemas.microsoft.com/office/drawing/2014/main" id="{D85EFAEF-A11B-A149-9B79-BE1A1D0330C0}"/>
              </a:ext>
            </a:extLst>
          </p:cNvPr>
          <p:cNvSpPr>
            <a:spLocks noGrp="1"/>
          </p:cNvSpPr>
          <p:nvPr>
            <p:ph type="title"/>
          </p:nvPr>
        </p:nvSpPr>
        <p:spPr>
          <a:xfrm>
            <a:off x="6624320" y="4435475"/>
            <a:ext cx="9020022" cy="2031325"/>
          </a:xfrm>
        </p:spPr>
        <p:txBody>
          <a:bodyPr/>
          <a:lstStyle/>
          <a:p>
            <a:pPr algn="l"/>
            <a:r>
              <a:rPr lang="es-CL" sz="6600" dirty="0"/>
              <a:t>MÉTODOS DE LA CLASE STRING</a:t>
            </a:r>
          </a:p>
        </p:txBody>
      </p:sp>
    </p:spTree>
    <p:extLst>
      <p:ext uri="{BB962C8B-B14F-4D97-AF65-F5344CB8AC3E}">
        <p14:creationId xmlns:p14="http://schemas.microsoft.com/office/powerpoint/2010/main" val="97971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 de la 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rPr>
              <a:t>La clase String tiene una serie de métodos:</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b="1" dirty="0" err="1">
                <a:solidFill>
                  <a:schemeClr val="tx1"/>
                </a:solidFill>
                <a:latin typeface="Arial" panose="020B0604020202020204" pitchFamily="34" charset="0"/>
                <a:cs typeface="Arial" panose="020B0604020202020204" pitchFamily="34" charset="0"/>
              </a:rPr>
              <a:t>length</a:t>
            </a:r>
            <a:r>
              <a:rPr lang="es-CL" sz="3600" b="1" dirty="0">
                <a:solidFill>
                  <a:schemeClr val="tx1"/>
                </a:solidFill>
                <a:latin typeface="Arial" panose="020B0604020202020204" pitchFamily="34" charset="0"/>
                <a:cs typeface="Arial" panose="020B0604020202020204" pitchFamily="34" charset="0"/>
              </a:rPr>
              <a:t>()</a:t>
            </a:r>
          </a:p>
          <a:p>
            <a:pPr algn="just"/>
            <a:r>
              <a:rPr lang="es-CL" sz="3600" dirty="0">
                <a:solidFill>
                  <a:schemeClr val="tx1"/>
                </a:solidFill>
                <a:latin typeface="Arial" panose="020B0604020202020204" pitchFamily="34" charset="0"/>
                <a:cs typeface="Arial" panose="020B0604020202020204" pitchFamily="34" charset="0"/>
              </a:rPr>
              <a:t>determina la longitud de una cadena</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b="1" dirty="0" err="1">
                <a:solidFill>
                  <a:schemeClr val="tx1"/>
                </a:solidFill>
                <a:latin typeface="Arial" panose="020B0604020202020204" pitchFamily="34" charset="0"/>
                <a:cs typeface="Arial" panose="020B0604020202020204" pitchFamily="34" charset="0"/>
              </a:rPr>
              <a:t>charAt</a:t>
            </a:r>
            <a:r>
              <a:rPr lang="es-CL" sz="3600" b="1" dirty="0">
                <a:solidFill>
                  <a:schemeClr val="tx1"/>
                </a:solidFill>
                <a:latin typeface="Arial" panose="020B0604020202020204" pitchFamily="34" charset="0"/>
                <a:cs typeface="Arial" panose="020B0604020202020204" pitchFamily="34" charset="0"/>
              </a:rPr>
              <a:t>(</a:t>
            </a:r>
            <a:r>
              <a:rPr lang="es-CL" sz="3600" b="1" dirty="0" err="1">
                <a:solidFill>
                  <a:schemeClr val="tx1"/>
                </a:solidFill>
                <a:latin typeface="Arial" panose="020B0604020202020204" pitchFamily="34" charset="0"/>
                <a:cs typeface="Arial" panose="020B0604020202020204" pitchFamily="34" charset="0"/>
              </a:rPr>
              <a:t>posicion</a:t>
            </a:r>
            <a:r>
              <a:rPr lang="es-CL" sz="3600" b="1" dirty="0">
                <a:solidFill>
                  <a:schemeClr val="tx1"/>
                </a:solidFill>
                <a:latin typeface="Arial" panose="020B0604020202020204" pitchFamily="34" charset="0"/>
                <a:cs typeface="Arial" panose="020B0604020202020204" pitchFamily="34" charset="0"/>
              </a:rPr>
              <a:t>)</a:t>
            </a:r>
          </a:p>
          <a:p>
            <a:pPr algn="just"/>
            <a:r>
              <a:rPr lang="es-CL" sz="3600" dirty="0">
                <a:solidFill>
                  <a:schemeClr val="tx1"/>
                </a:solidFill>
                <a:latin typeface="Arial" panose="020B0604020202020204" pitchFamily="34" charset="0"/>
                <a:cs typeface="Arial" panose="020B0604020202020204" pitchFamily="34" charset="0"/>
              </a:rPr>
              <a:t>obtiene el carácter que se encuentra en una ubicación específica de una cadena (posición)</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b="1" dirty="0" err="1">
                <a:solidFill>
                  <a:schemeClr val="tx1"/>
                </a:solidFill>
                <a:latin typeface="Arial" panose="020B0604020202020204" pitchFamily="34" charset="0"/>
                <a:cs typeface="Arial" panose="020B0604020202020204" pitchFamily="34" charset="0"/>
              </a:rPr>
              <a:t>equals</a:t>
            </a:r>
            <a:r>
              <a:rPr lang="es-CL" sz="3600" b="1" dirty="0">
                <a:solidFill>
                  <a:schemeClr val="tx1"/>
                </a:solidFill>
                <a:latin typeface="Arial" panose="020B0604020202020204" pitchFamily="34" charset="0"/>
                <a:cs typeface="Arial" panose="020B0604020202020204" pitchFamily="34" charset="0"/>
              </a:rPr>
              <a:t>(texto)</a:t>
            </a:r>
          </a:p>
          <a:p>
            <a:pPr algn="just"/>
            <a:r>
              <a:rPr lang="es-CL" sz="3600" dirty="0">
                <a:solidFill>
                  <a:schemeClr val="tx1"/>
                </a:solidFill>
                <a:latin typeface="Arial" panose="020B0604020202020204" pitchFamily="34" charset="0"/>
                <a:cs typeface="Arial" panose="020B0604020202020204" pitchFamily="34" charset="0"/>
              </a:rPr>
              <a:t>evalúa la igualdad entre dos objetos, es decir, que las cadenas contenidas sean idénticas</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b="1" dirty="0" err="1">
                <a:solidFill>
                  <a:schemeClr val="tx1"/>
                </a:solidFill>
                <a:latin typeface="Arial" panose="020B0604020202020204" pitchFamily="34" charset="0"/>
                <a:cs typeface="Arial" panose="020B0604020202020204" pitchFamily="34" charset="0"/>
              </a:rPr>
              <a:t>equalsIgnoreCase</a:t>
            </a:r>
            <a:r>
              <a:rPr lang="es-CL" sz="3600" b="1" dirty="0">
                <a:solidFill>
                  <a:schemeClr val="tx1"/>
                </a:solidFill>
                <a:latin typeface="Arial" panose="020B0604020202020204" pitchFamily="34" charset="0"/>
                <a:cs typeface="Arial" panose="020B0604020202020204" pitchFamily="34" charset="0"/>
              </a:rPr>
              <a:t>(texto)</a:t>
            </a:r>
          </a:p>
          <a:p>
            <a:pPr algn="just"/>
            <a:r>
              <a:rPr lang="es-CL" sz="3600" dirty="0">
                <a:solidFill>
                  <a:schemeClr val="tx1"/>
                </a:solidFill>
                <a:latin typeface="Arial" panose="020B0604020202020204" pitchFamily="34" charset="0"/>
                <a:cs typeface="Arial" panose="020B0604020202020204" pitchFamily="34" charset="0"/>
              </a:rPr>
              <a:t>compara dos cadenas ignorando si las letras en cada cadena son mayúsculas o minúsculas </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6652EDEE-2F16-6F72-4625-9C388DA684DB}"/>
              </a:ext>
            </a:extLst>
          </p:cNvPr>
          <p:cNvPicPr>
            <a:picLocks noChangeAspect="1"/>
          </p:cNvPicPr>
          <p:nvPr/>
        </p:nvPicPr>
        <p:blipFill>
          <a:blip r:embed="rId2">
            <a:biLevel thresh="75000"/>
          </a:blip>
          <a:stretch>
            <a:fillRect/>
          </a:stretch>
        </p:blipFill>
        <p:spPr>
          <a:xfrm>
            <a:off x="12566650" y="688192"/>
            <a:ext cx="4941266" cy="1232682"/>
          </a:xfrm>
          <a:prstGeom prst="rect">
            <a:avLst/>
          </a:prstGeom>
          <a:ln>
            <a:solidFill>
              <a:srgbClr val="00B050"/>
            </a:solidFill>
          </a:ln>
          <a:effectLst>
            <a:softEdge rad="25400"/>
          </a:effectLst>
        </p:spPr>
      </p:pic>
      <p:sp>
        <p:nvSpPr>
          <p:cNvPr id="4" name="CuadroTexto 3">
            <a:extLst>
              <a:ext uri="{FF2B5EF4-FFF2-40B4-BE49-F238E27FC236}">
                <a16:creationId xmlns:a16="http://schemas.microsoft.com/office/drawing/2014/main" id="{0238F081-4F9D-56A4-337F-63C74F8B0513}"/>
              </a:ext>
            </a:extLst>
          </p:cNvPr>
          <p:cNvSpPr txBox="1"/>
          <p:nvPr/>
        </p:nvSpPr>
        <p:spPr>
          <a:xfrm>
            <a:off x="12566650" y="1874895"/>
            <a:ext cx="4941266" cy="612361"/>
          </a:xfrm>
          <a:prstGeom prst="rect">
            <a:avLst/>
          </a:prstGeom>
          <a:noFill/>
          <a:ln>
            <a:noFill/>
          </a:ln>
        </p:spPr>
        <p:txBody>
          <a:bodyPr spcFirstLastPara="1" wrap="square" lIns="91425" tIns="45700" rIns="91425" bIns="45700" rtlCol="0" anchor="t" anchorCtr="0">
            <a:noAutofit/>
          </a:bodyPr>
          <a:lstStyle/>
          <a:p>
            <a:pPr algn="l"/>
            <a:r>
              <a:rPr lang="es-ES_tradnl" sz="2800" b="1" dirty="0">
                <a:solidFill>
                  <a:srgbClr val="00B050"/>
                </a:solidFill>
                <a:latin typeface="Arial" panose="020B0604020202020204" pitchFamily="34" charset="0"/>
                <a:cs typeface="Arial" panose="020B0604020202020204" pitchFamily="34" charset="0"/>
              </a:rPr>
              <a:t>    0            1        2      3      4</a:t>
            </a:r>
            <a:r>
              <a:rPr lang="es-ES_tradnl" sz="2400" b="1" dirty="0">
                <a:solidFill>
                  <a:srgbClr val="00B050"/>
                </a:solidFill>
              </a:rPr>
              <a:t>	</a:t>
            </a:r>
          </a:p>
        </p:txBody>
      </p:sp>
      <p:sp>
        <p:nvSpPr>
          <p:cNvPr id="7" name="CuadroTexto 6">
            <a:extLst>
              <a:ext uri="{FF2B5EF4-FFF2-40B4-BE49-F238E27FC236}">
                <a16:creationId xmlns:a16="http://schemas.microsoft.com/office/drawing/2014/main" id="{0B3E5144-C6C4-AC2E-1CC8-7B6CF1D9DBD7}"/>
              </a:ext>
            </a:extLst>
          </p:cNvPr>
          <p:cNvSpPr txBox="1"/>
          <p:nvPr/>
        </p:nvSpPr>
        <p:spPr>
          <a:xfrm>
            <a:off x="9193530" y="4569139"/>
            <a:ext cx="3101377" cy="513546"/>
          </a:xfrm>
          <a:custGeom>
            <a:avLst/>
            <a:gdLst>
              <a:gd name="connsiteX0" fmla="*/ 0 w 3101377"/>
              <a:gd name="connsiteY0" fmla="*/ 0 h 513546"/>
              <a:gd name="connsiteX1" fmla="*/ 454869 w 3101377"/>
              <a:gd name="connsiteY1" fmla="*/ 0 h 513546"/>
              <a:gd name="connsiteX2" fmla="*/ 1002779 w 3101377"/>
              <a:gd name="connsiteY2" fmla="*/ 0 h 513546"/>
              <a:gd name="connsiteX3" fmla="*/ 1519675 w 3101377"/>
              <a:gd name="connsiteY3" fmla="*/ 0 h 513546"/>
              <a:gd name="connsiteX4" fmla="*/ 2005557 w 3101377"/>
              <a:gd name="connsiteY4" fmla="*/ 0 h 513546"/>
              <a:gd name="connsiteX5" fmla="*/ 2429412 w 3101377"/>
              <a:gd name="connsiteY5" fmla="*/ 0 h 513546"/>
              <a:gd name="connsiteX6" fmla="*/ 3101377 w 3101377"/>
              <a:gd name="connsiteY6" fmla="*/ 0 h 513546"/>
              <a:gd name="connsiteX7" fmla="*/ 3101377 w 3101377"/>
              <a:gd name="connsiteY7" fmla="*/ 513546 h 513546"/>
              <a:gd name="connsiteX8" fmla="*/ 2615495 w 3101377"/>
              <a:gd name="connsiteY8" fmla="*/ 513546 h 513546"/>
              <a:gd name="connsiteX9" fmla="*/ 2191640 w 3101377"/>
              <a:gd name="connsiteY9" fmla="*/ 513546 h 513546"/>
              <a:gd name="connsiteX10" fmla="*/ 1736771 w 3101377"/>
              <a:gd name="connsiteY10" fmla="*/ 513546 h 513546"/>
              <a:gd name="connsiteX11" fmla="*/ 1281902 w 3101377"/>
              <a:gd name="connsiteY11" fmla="*/ 513546 h 513546"/>
              <a:gd name="connsiteX12" fmla="*/ 702979 w 3101377"/>
              <a:gd name="connsiteY12" fmla="*/ 513546 h 513546"/>
              <a:gd name="connsiteX13" fmla="*/ 0 w 3101377"/>
              <a:gd name="connsiteY13" fmla="*/ 513546 h 513546"/>
              <a:gd name="connsiteX14" fmla="*/ 0 w 3101377"/>
              <a:gd name="connsiteY14" fmla="*/ 0 h 51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1377" h="513546" extrusionOk="0">
                <a:moveTo>
                  <a:pt x="0" y="0"/>
                </a:moveTo>
                <a:cubicBezTo>
                  <a:pt x="98144" y="-32096"/>
                  <a:pt x="287898" y="26979"/>
                  <a:pt x="454869" y="0"/>
                </a:cubicBezTo>
                <a:cubicBezTo>
                  <a:pt x="621840" y="-26979"/>
                  <a:pt x="843494" y="63783"/>
                  <a:pt x="1002779" y="0"/>
                </a:cubicBezTo>
                <a:cubicBezTo>
                  <a:pt x="1162064" y="-63783"/>
                  <a:pt x="1354749" y="6273"/>
                  <a:pt x="1519675" y="0"/>
                </a:cubicBezTo>
                <a:cubicBezTo>
                  <a:pt x="1684601" y="-6273"/>
                  <a:pt x="1769900" y="15697"/>
                  <a:pt x="2005557" y="0"/>
                </a:cubicBezTo>
                <a:cubicBezTo>
                  <a:pt x="2241214" y="-15697"/>
                  <a:pt x="2233998" y="40759"/>
                  <a:pt x="2429412" y="0"/>
                </a:cubicBezTo>
                <a:cubicBezTo>
                  <a:pt x="2624827" y="-40759"/>
                  <a:pt x="2948143" y="962"/>
                  <a:pt x="3101377" y="0"/>
                </a:cubicBezTo>
                <a:cubicBezTo>
                  <a:pt x="3111823" y="254940"/>
                  <a:pt x="3040017" y="329720"/>
                  <a:pt x="3101377" y="513546"/>
                </a:cubicBezTo>
                <a:cubicBezTo>
                  <a:pt x="2930045" y="532895"/>
                  <a:pt x="2752328" y="469628"/>
                  <a:pt x="2615495" y="513546"/>
                </a:cubicBezTo>
                <a:cubicBezTo>
                  <a:pt x="2478662" y="557464"/>
                  <a:pt x="2293467" y="464242"/>
                  <a:pt x="2191640" y="513546"/>
                </a:cubicBezTo>
                <a:cubicBezTo>
                  <a:pt x="2089814" y="562850"/>
                  <a:pt x="1895175" y="461683"/>
                  <a:pt x="1736771" y="513546"/>
                </a:cubicBezTo>
                <a:cubicBezTo>
                  <a:pt x="1578367" y="565409"/>
                  <a:pt x="1508779" y="473852"/>
                  <a:pt x="1281902" y="513546"/>
                </a:cubicBezTo>
                <a:cubicBezTo>
                  <a:pt x="1055025" y="553240"/>
                  <a:pt x="941602" y="469585"/>
                  <a:pt x="702979" y="513546"/>
                </a:cubicBezTo>
                <a:cubicBezTo>
                  <a:pt x="464356" y="557507"/>
                  <a:pt x="306257" y="471826"/>
                  <a:pt x="0" y="513546"/>
                </a:cubicBezTo>
                <a:cubicBezTo>
                  <a:pt x="-58960" y="292201"/>
                  <a:pt x="48737" y="116508"/>
                  <a:pt x="0" y="0"/>
                </a:cubicBezTo>
                <a:close/>
              </a:path>
            </a:pathLst>
          </a:custGeom>
          <a:noFill/>
          <a:ln>
            <a:solidFill>
              <a:srgbClr val="0070C0"/>
            </a:solidFill>
            <a:extLst>
              <a:ext uri="{C807C97D-BFC1-408E-A445-0C87EB9F89A2}">
                <ask:lineSketchStyleProps xmlns:ask="http://schemas.microsoft.com/office/drawing/2018/sketchyshapes" sd="1011431495">
                  <a:prstGeom prst="rect">
                    <a:avLst/>
                  </a:prstGeom>
                  <ask:type>
                    <ask:lineSketchScribble/>
                  </ask:type>
                </ask:lineSketchStyleProps>
              </a:ext>
            </a:extLst>
          </a:ln>
        </p:spPr>
        <p:txBody>
          <a:bodyPr spcFirstLastPara="1" wrap="square" lIns="91425" tIns="45700" rIns="91425" bIns="45700" rtlCol="0" anchor="t" anchorCtr="0">
            <a:noAutofit/>
          </a:bodyPr>
          <a:lstStyle/>
          <a:p>
            <a:pPr algn="l"/>
            <a:r>
              <a:rPr lang="es-ES_tradnl" sz="3200" b="1" dirty="0">
                <a:latin typeface="Arial" panose="020B0604020202020204" pitchFamily="34" charset="0"/>
                <a:cs typeface="Arial" panose="020B0604020202020204" pitchFamily="34" charset="0"/>
              </a:rPr>
              <a:t>charAt(1) -&gt; U</a:t>
            </a:r>
          </a:p>
        </p:txBody>
      </p:sp>
      <p:sp>
        <p:nvSpPr>
          <p:cNvPr id="8" name="CuadroTexto 7">
            <a:extLst>
              <a:ext uri="{FF2B5EF4-FFF2-40B4-BE49-F238E27FC236}">
                <a16:creationId xmlns:a16="http://schemas.microsoft.com/office/drawing/2014/main" id="{283F94EF-4DE4-9763-2DA3-206DA2D01991}"/>
              </a:ext>
            </a:extLst>
          </p:cNvPr>
          <p:cNvSpPr txBox="1"/>
          <p:nvPr/>
        </p:nvSpPr>
        <p:spPr>
          <a:xfrm>
            <a:off x="9331343" y="3007115"/>
            <a:ext cx="2825750" cy="513546"/>
          </a:xfrm>
          <a:custGeom>
            <a:avLst/>
            <a:gdLst>
              <a:gd name="connsiteX0" fmla="*/ 0 w 2825750"/>
              <a:gd name="connsiteY0" fmla="*/ 0 h 513546"/>
              <a:gd name="connsiteX1" fmla="*/ 536893 w 2825750"/>
              <a:gd name="connsiteY1" fmla="*/ 0 h 513546"/>
              <a:gd name="connsiteX2" fmla="*/ 1017270 w 2825750"/>
              <a:gd name="connsiteY2" fmla="*/ 0 h 513546"/>
              <a:gd name="connsiteX3" fmla="*/ 1638935 w 2825750"/>
              <a:gd name="connsiteY3" fmla="*/ 0 h 513546"/>
              <a:gd name="connsiteX4" fmla="*/ 2175828 w 2825750"/>
              <a:gd name="connsiteY4" fmla="*/ 0 h 513546"/>
              <a:gd name="connsiteX5" fmla="*/ 2825750 w 2825750"/>
              <a:gd name="connsiteY5" fmla="*/ 0 h 513546"/>
              <a:gd name="connsiteX6" fmla="*/ 2825750 w 2825750"/>
              <a:gd name="connsiteY6" fmla="*/ 513546 h 513546"/>
              <a:gd name="connsiteX7" fmla="*/ 2260600 w 2825750"/>
              <a:gd name="connsiteY7" fmla="*/ 513546 h 513546"/>
              <a:gd name="connsiteX8" fmla="*/ 1638935 w 2825750"/>
              <a:gd name="connsiteY8" fmla="*/ 513546 h 513546"/>
              <a:gd name="connsiteX9" fmla="*/ 1158557 w 2825750"/>
              <a:gd name="connsiteY9" fmla="*/ 513546 h 513546"/>
              <a:gd name="connsiteX10" fmla="*/ 593407 w 2825750"/>
              <a:gd name="connsiteY10" fmla="*/ 513546 h 513546"/>
              <a:gd name="connsiteX11" fmla="*/ 0 w 2825750"/>
              <a:gd name="connsiteY11" fmla="*/ 513546 h 513546"/>
              <a:gd name="connsiteX12" fmla="*/ 0 w 2825750"/>
              <a:gd name="connsiteY12" fmla="*/ 0 h 51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5750" h="513546" extrusionOk="0">
                <a:moveTo>
                  <a:pt x="0" y="0"/>
                </a:moveTo>
                <a:cubicBezTo>
                  <a:pt x="216324" y="-56271"/>
                  <a:pt x="355220" y="40073"/>
                  <a:pt x="536893" y="0"/>
                </a:cubicBezTo>
                <a:cubicBezTo>
                  <a:pt x="718566" y="-40073"/>
                  <a:pt x="866464" y="53210"/>
                  <a:pt x="1017270" y="0"/>
                </a:cubicBezTo>
                <a:cubicBezTo>
                  <a:pt x="1168076" y="-53210"/>
                  <a:pt x="1433899" y="72723"/>
                  <a:pt x="1638935" y="0"/>
                </a:cubicBezTo>
                <a:cubicBezTo>
                  <a:pt x="1843971" y="-72723"/>
                  <a:pt x="1983277" y="59332"/>
                  <a:pt x="2175828" y="0"/>
                </a:cubicBezTo>
                <a:cubicBezTo>
                  <a:pt x="2368379" y="-59332"/>
                  <a:pt x="2585640" y="17055"/>
                  <a:pt x="2825750" y="0"/>
                </a:cubicBezTo>
                <a:cubicBezTo>
                  <a:pt x="2852512" y="244310"/>
                  <a:pt x="2782299" y="271374"/>
                  <a:pt x="2825750" y="513546"/>
                </a:cubicBezTo>
                <a:cubicBezTo>
                  <a:pt x="2550907" y="523469"/>
                  <a:pt x="2395518" y="451885"/>
                  <a:pt x="2260600" y="513546"/>
                </a:cubicBezTo>
                <a:cubicBezTo>
                  <a:pt x="2125682" y="575207"/>
                  <a:pt x="1844762" y="472279"/>
                  <a:pt x="1638935" y="513546"/>
                </a:cubicBezTo>
                <a:cubicBezTo>
                  <a:pt x="1433109" y="554813"/>
                  <a:pt x="1353012" y="505965"/>
                  <a:pt x="1158557" y="513546"/>
                </a:cubicBezTo>
                <a:cubicBezTo>
                  <a:pt x="964102" y="521127"/>
                  <a:pt x="827745" y="498502"/>
                  <a:pt x="593407" y="513546"/>
                </a:cubicBezTo>
                <a:cubicBezTo>
                  <a:pt x="359069" y="528590"/>
                  <a:pt x="236884" y="451504"/>
                  <a:pt x="0" y="513546"/>
                </a:cubicBezTo>
                <a:cubicBezTo>
                  <a:pt x="-8370" y="378860"/>
                  <a:pt x="52561" y="159904"/>
                  <a:pt x="0" y="0"/>
                </a:cubicBezTo>
                <a:close/>
              </a:path>
            </a:pathLst>
          </a:custGeom>
          <a:noFill/>
          <a:ln>
            <a:solidFill>
              <a:srgbClr val="0070C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l"/>
            <a:r>
              <a:rPr lang="es-ES_tradnl" sz="3600" b="1" dirty="0">
                <a:latin typeface="Arial" panose="020B0604020202020204" pitchFamily="34" charset="0"/>
                <a:cs typeface="Arial" panose="020B0604020202020204" pitchFamily="34" charset="0"/>
              </a:rPr>
              <a:t>largo -&gt; 5</a:t>
            </a:r>
          </a:p>
        </p:txBody>
      </p:sp>
    </p:spTree>
    <p:extLst>
      <p:ext uri="{BB962C8B-B14F-4D97-AF65-F5344CB8AC3E}">
        <p14:creationId xmlns:p14="http://schemas.microsoft.com/office/powerpoint/2010/main" val="1998341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 de la 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b="1" dirty="0" err="1">
                <a:solidFill>
                  <a:srgbClr val="222222"/>
                </a:solidFill>
                <a:latin typeface="Arial" panose="020B0604020202020204" pitchFamily="34" charset="0"/>
                <a:cs typeface="Arial" panose="020B0604020202020204" pitchFamily="34" charset="0"/>
              </a:rPr>
              <a:t>startsWith</a:t>
            </a:r>
            <a:r>
              <a:rPr lang="es-CL" sz="3600" b="1" dirty="0">
                <a:solidFill>
                  <a:srgbClr val="222222"/>
                </a:solidFill>
                <a:latin typeface="Arial" panose="020B0604020202020204" pitchFamily="34" charset="0"/>
                <a:cs typeface="Arial" panose="020B0604020202020204" pitchFamily="34" charset="0"/>
              </a:rPr>
              <a:t>(texto) y </a:t>
            </a:r>
            <a:r>
              <a:rPr lang="es-CL" sz="3600" b="1" dirty="0" err="1">
                <a:solidFill>
                  <a:srgbClr val="222222"/>
                </a:solidFill>
                <a:latin typeface="Arial" panose="020B0604020202020204" pitchFamily="34" charset="0"/>
                <a:cs typeface="Arial" panose="020B0604020202020204" pitchFamily="34" charset="0"/>
              </a:rPr>
              <a:t>endsWith</a:t>
            </a:r>
            <a:r>
              <a:rPr lang="es-CL" sz="3600" b="1" dirty="0">
                <a:solidFill>
                  <a:srgbClr val="222222"/>
                </a:solidFill>
                <a:latin typeface="Arial" panose="020B0604020202020204" pitchFamily="34" charset="0"/>
                <a:cs typeface="Arial" panose="020B0604020202020204" pitchFamily="34" charset="0"/>
              </a:rPr>
              <a:t>(texto)</a:t>
            </a:r>
          </a:p>
          <a:p>
            <a:pPr algn="just"/>
            <a:r>
              <a:rPr lang="es-CL" sz="3600" dirty="0">
                <a:solidFill>
                  <a:srgbClr val="222222"/>
                </a:solidFill>
                <a:latin typeface="Arial" panose="020B0604020202020204" pitchFamily="34" charset="0"/>
                <a:cs typeface="Arial" panose="020B0604020202020204" pitchFamily="34" charset="0"/>
              </a:rPr>
              <a:t>evalúa si la cadena comienza o termina con la cadena texto que se pasa por parámetro</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b="1" dirty="0" err="1">
                <a:solidFill>
                  <a:srgbClr val="222222"/>
                </a:solidFill>
                <a:latin typeface="Arial" panose="020B0604020202020204" pitchFamily="34" charset="0"/>
                <a:cs typeface="Arial" panose="020B0604020202020204" pitchFamily="34" charset="0"/>
              </a:rPr>
              <a:t>replace</a:t>
            </a:r>
            <a:r>
              <a:rPr lang="es-CL" sz="3600" b="1" dirty="0">
                <a:solidFill>
                  <a:srgbClr val="222222"/>
                </a:solidFill>
                <a:latin typeface="Arial" panose="020B0604020202020204" pitchFamily="34" charset="0"/>
                <a:cs typeface="Arial" panose="020B0604020202020204" pitchFamily="34" charset="0"/>
              </a:rPr>
              <a:t>(‘</a:t>
            </a:r>
            <a:r>
              <a:rPr lang="es-CL" sz="3600" b="1" dirty="0" err="1">
                <a:solidFill>
                  <a:srgbClr val="222222"/>
                </a:solidFill>
                <a:latin typeface="Arial" panose="020B0604020202020204" pitchFamily="34" charset="0"/>
                <a:cs typeface="Arial" panose="020B0604020202020204" pitchFamily="34" charset="0"/>
              </a:rPr>
              <a:t>a’,’A</a:t>
            </a:r>
            <a:r>
              <a:rPr lang="es-CL" sz="3600" b="1"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reemplaza el primer caracter ‘a’ por el segundo ‘A’</a:t>
            </a:r>
          </a:p>
          <a:p>
            <a:pPr algn="just"/>
            <a:endParaRPr lang="es-CL" sz="3600" b="1" dirty="0">
              <a:solidFill>
                <a:srgbClr val="222222"/>
              </a:solidFill>
              <a:latin typeface="Arial" panose="020B0604020202020204" pitchFamily="34" charset="0"/>
              <a:cs typeface="Arial" panose="020B0604020202020204" pitchFamily="34" charset="0"/>
            </a:endParaRPr>
          </a:p>
          <a:p>
            <a:pPr algn="just"/>
            <a:r>
              <a:rPr lang="es-CL" sz="3600" b="1" dirty="0" err="1">
                <a:solidFill>
                  <a:srgbClr val="222222"/>
                </a:solidFill>
                <a:latin typeface="Arial" panose="020B0604020202020204" pitchFamily="34" charset="0"/>
                <a:cs typeface="Arial" panose="020B0604020202020204" pitchFamily="34" charset="0"/>
              </a:rPr>
              <a:t>toLowerCase</a:t>
            </a:r>
            <a:r>
              <a:rPr lang="es-CL" sz="3600" b="1" dirty="0">
                <a:solidFill>
                  <a:srgbClr val="222222"/>
                </a:solidFill>
                <a:latin typeface="Arial" panose="020B0604020202020204" pitchFamily="34" charset="0"/>
                <a:cs typeface="Arial" panose="020B0604020202020204" pitchFamily="34" charset="0"/>
              </a:rPr>
              <a:t>() y </a:t>
            </a:r>
            <a:r>
              <a:rPr lang="es-CL" sz="3600" b="1" dirty="0" err="1">
                <a:solidFill>
                  <a:srgbClr val="222222"/>
                </a:solidFill>
                <a:latin typeface="Arial" panose="020B0604020202020204" pitchFamily="34" charset="0"/>
                <a:cs typeface="Arial" panose="020B0604020202020204" pitchFamily="34" charset="0"/>
              </a:rPr>
              <a:t>toUpperCase</a:t>
            </a:r>
            <a:r>
              <a:rPr lang="es-CL" sz="3600" b="1"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transforma el texto en minúscula (Low) o mayúscula (</a:t>
            </a:r>
            <a:r>
              <a:rPr lang="es-CL" sz="3600" dirty="0" err="1">
                <a:solidFill>
                  <a:srgbClr val="222222"/>
                </a:solidFill>
                <a:latin typeface="Arial" panose="020B0604020202020204" pitchFamily="34" charset="0"/>
                <a:cs typeface="Arial" panose="020B0604020202020204" pitchFamily="34" charset="0"/>
              </a:rPr>
              <a:t>Upper</a:t>
            </a:r>
            <a:r>
              <a:rPr lang="es-CL" sz="3600" dirty="0">
                <a:solidFill>
                  <a:srgbClr val="222222"/>
                </a:solidFill>
                <a:latin typeface="Arial" panose="020B0604020202020204" pitchFamily="34" charset="0"/>
                <a:cs typeface="Arial" panose="020B0604020202020204" pitchFamily="34" charset="0"/>
              </a:rPr>
              <a:t>)</a:t>
            </a: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b="1" dirty="0" err="1">
                <a:solidFill>
                  <a:srgbClr val="222222"/>
                </a:solidFill>
                <a:latin typeface="Arial" panose="020B0604020202020204" pitchFamily="34" charset="0"/>
                <a:cs typeface="Arial" panose="020B0604020202020204" pitchFamily="34" charset="0"/>
              </a:rPr>
              <a:t>substring</a:t>
            </a:r>
            <a:r>
              <a:rPr lang="es-CL" sz="3600" b="1" dirty="0">
                <a:solidFill>
                  <a:srgbClr val="222222"/>
                </a:solidFill>
                <a:latin typeface="Arial" panose="020B0604020202020204" pitchFamily="34" charset="0"/>
                <a:cs typeface="Arial" panose="020B0604020202020204" pitchFamily="34" charset="0"/>
              </a:rPr>
              <a:t>(</a:t>
            </a:r>
            <a:r>
              <a:rPr lang="es-CL" sz="3600" b="1" dirty="0" err="1">
                <a:solidFill>
                  <a:srgbClr val="222222"/>
                </a:solidFill>
                <a:latin typeface="Arial" panose="020B0604020202020204" pitchFamily="34" charset="0"/>
                <a:cs typeface="Arial" panose="020B0604020202020204" pitchFamily="34" charset="0"/>
              </a:rPr>
              <a:t>inicio,fin</a:t>
            </a:r>
            <a:r>
              <a:rPr lang="es-CL" sz="3600" b="1"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devuelve una </a:t>
            </a:r>
            <a:r>
              <a:rPr lang="es-CL" sz="3600" dirty="0" err="1">
                <a:solidFill>
                  <a:srgbClr val="222222"/>
                </a:solidFill>
                <a:latin typeface="Arial" panose="020B0604020202020204" pitchFamily="34" charset="0"/>
                <a:cs typeface="Arial" panose="020B0604020202020204" pitchFamily="34" charset="0"/>
              </a:rPr>
              <a:t>subcadena</a:t>
            </a:r>
            <a:r>
              <a:rPr lang="es-CL" sz="3600" dirty="0">
                <a:solidFill>
                  <a:srgbClr val="222222"/>
                </a:solidFill>
                <a:latin typeface="Arial" panose="020B0604020202020204" pitchFamily="34" charset="0"/>
                <a:cs typeface="Arial" panose="020B0604020202020204" pitchFamily="34" charset="0"/>
              </a:rPr>
              <a:t> desde la posición inicio hasta fin-1</a:t>
            </a:r>
          </a:p>
          <a:p>
            <a:pPr algn="just"/>
            <a:endParaRPr lang="es-CL" sz="3600" b="1" dirty="0">
              <a:solidFill>
                <a:srgbClr val="222222"/>
              </a:solidFill>
              <a:latin typeface="Arial" panose="020B0604020202020204" pitchFamily="34" charset="0"/>
              <a:cs typeface="Arial" panose="020B0604020202020204" pitchFamily="34" charset="0"/>
            </a:endParaRPr>
          </a:p>
          <a:p>
            <a:pPr algn="just"/>
            <a:r>
              <a:rPr lang="es-CL" sz="3600" b="1" dirty="0" err="1">
                <a:solidFill>
                  <a:srgbClr val="222222"/>
                </a:solidFill>
                <a:latin typeface="Arial" panose="020B0604020202020204" pitchFamily="34" charset="0"/>
                <a:cs typeface="Arial" panose="020B0604020202020204" pitchFamily="34" charset="0"/>
              </a:rPr>
              <a:t>trim</a:t>
            </a:r>
            <a:r>
              <a:rPr lang="es-CL" sz="3600" b="1" dirty="0">
                <a:solidFill>
                  <a:srgbClr val="222222"/>
                </a:solidFill>
                <a:latin typeface="Arial" panose="020B0604020202020204" pitchFamily="34" charset="0"/>
                <a:cs typeface="Arial" panose="020B0604020202020204" pitchFamily="34" charset="0"/>
              </a:rPr>
              <a:t>()</a:t>
            </a:r>
          </a:p>
          <a:p>
            <a:pPr algn="just"/>
            <a:r>
              <a:rPr lang="es-CL" sz="3600" dirty="0">
                <a:solidFill>
                  <a:srgbClr val="222222"/>
                </a:solidFill>
                <a:latin typeface="Arial" panose="020B0604020202020204" pitchFamily="34" charset="0"/>
                <a:cs typeface="Arial" panose="020B0604020202020204" pitchFamily="34" charset="0"/>
              </a:rPr>
              <a:t>devuelve un nuevo objeto cadena, en el que todos los caracteres de espacio en blanco se eliminan de la parte inicial y la parte final de una cadena</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58AE8733-76FA-95C8-FDAE-D2DF154E51F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5386050" y="5068044"/>
            <a:ext cx="1657350" cy="2130879"/>
          </a:xfrm>
          <a:prstGeom prst="rect">
            <a:avLst/>
          </a:prstGeom>
        </p:spPr>
      </p:pic>
      <p:pic>
        <p:nvPicPr>
          <p:cNvPr id="9" name="Imagen 8">
            <a:extLst>
              <a:ext uri="{FF2B5EF4-FFF2-40B4-BE49-F238E27FC236}">
                <a16:creationId xmlns:a16="http://schemas.microsoft.com/office/drawing/2014/main" id="{221FF458-92BA-2D80-1A8B-B34C87D2527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Lst>
          </a:blip>
          <a:stretch>
            <a:fillRect/>
          </a:stretch>
        </p:blipFill>
        <p:spPr>
          <a:xfrm>
            <a:off x="13379932" y="5054073"/>
            <a:ext cx="1704703" cy="2083526"/>
          </a:xfrm>
          <a:prstGeom prst="rect">
            <a:avLst/>
          </a:prstGeom>
        </p:spPr>
      </p:pic>
    </p:spTree>
    <p:extLst>
      <p:ext uri="{BB962C8B-B14F-4D97-AF65-F5344CB8AC3E}">
        <p14:creationId xmlns:p14="http://schemas.microsoft.com/office/powerpoint/2010/main" val="3685048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Ejemplos Métodos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b="1" dirty="0">
                <a:solidFill>
                  <a:srgbClr val="222222"/>
                </a:solidFill>
                <a:latin typeface="Arial" panose="020B0604020202020204" pitchFamily="34" charset="0"/>
                <a:cs typeface="Arial" panose="020B0604020202020204" pitchFamily="34" charset="0"/>
              </a:rPr>
              <a:t>Ejemplos</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567A6155-2C41-0003-CBCD-914A6F70E298}"/>
              </a:ext>
            </a:extLst>
          </p:cNvPr>
          <p:cNvPicPr>
            <a:picLocks noChangeAspect="1"/>
          </p:cNvPicPr>
          <p:nvPr/>
        </p:nvPicPr>
        <p:blipFill>
          <a:blip r:embed="rId2"/>
          <a:stretch>
            <a:fillRect/>
          </a:stretch>
        </p:blipFill>
        <p:spPr>
          <a:xfrm>
            <a:off x="1365249" y="2673714"/>
            <a:ext cx="7342669" cy="7552961"/>
          </a:xfrm>
          <a:custGeom>
            <a:avLst/>
            <a:gdLst>
              <a:gd name="connsiteX0" fmla="*/ 0 w 7342669"/>
              <a:gd name="connsiteY0" fmla="*/ 0 h 7552961"/>
              <a:gd name="connsiteX1" fmla="*/ 638247 w 7342669"/>
              <a:gd name="connsiteY1" fmla="*/ 0 h 7552961"/>
              <a:gd name="connsiteX2" fmla="*/ 1203068 w 7342669"/>
              <a:gd name="connsiteY2" fmla="*/ 0 h 7552961"/>
              <a:gd name="connsiteX3" fmla="*/ 1841315 w 7342669"/>
              <a:gd name="connsiteY3" fmla="*/ 0 h 7552961"/>
              <a:gd name="connsiteX4" fmla="*/ 2406136 w 7342669"/>
              <a:gd name="connsiteY4" fmla="*/ 0 h 7552961"/>
              <a:gd name="connsiteX5" fmla="*/ 2970957 w 7342669"/>
              <a:gd name="connsiteY5" fmla="*/ 0 h 7552961"/>
              <a:gd name="connsiteX6" fmla="*/ 3535778 w 7342669"/>
              <a:gd name="connsiteY6" fmla="*/ 0 h 7552961"/>
              <a:gd name="connsiteX7" fmla="*/ 3880318 w 7342669"/>
              <a:gd name="connsiteY7" fmla="*/ 0 h 7552961"/>
              <a:gd name="connsiteX8" fmla="*/ 4518566 w 7342669"/>
              <a:gd name="connsiteY8" fmla="*/ 0 h 7552961"/>
              <a:gd name="connsiteX9" fmla="*/ 4863106 w 7342669"/>
              <a:gd name="connsiteY9" fmla="*/ 0 h 7552961"/>
              <a:gd name="connsiteX10" fmla="*/ 5427927 w 7342669"/>
              <a:gd name="connsiteY10" fmla="*/ 0 h 7552961"/>
              <a:gd name="connsiteX11" fmla="*/ 6139601 w 7342669"/>
              <a:gd name="connsiteY11" fmla="*/ 0 h 7552961"/>
              <a:gd name="connsiteX12" fmla="*/ 6851275 w 7342669"/>
              <a:gd name="connsiteY12" fmla="*/ 0 h 7552961"/>
              <a:gd name="connsiteX13" fmla="*/ 7342669 w 7342669"/>
              <a:gd name="connsiteY13" fmla="*/ 0 h 7552961"/>
              <a:gd name="connsiteX14" fmla="*/ 7342669 w 7342669"/>
              <a:gd name="connsiteY14" fmla="*/ 505467 h 7552961"/>
              <a:gd name="connsiteX15" fmla="*/ 7342669 w 7342669"/>
              <a:gd name="connsiteY15" fmla="*/ 935405 h 7552961"/>
              <a:gd name="connsiteX16" fmla="*/ 7342669 w 7342669"/>
              <a:gd name="connsiteY16" fmla="*/ 1516402 h 7552961"/>
              <a:gd name="connsiteX17" fmla="*/ 7342669 w 7342669"/>
              <a:gd name="connsiteY17" fmla="*/ 2097399 h 7552961"/>
              <a:gd name="connsiteX18" fmla="*/ 7342669 w 7342669"/>
              <a:gd name="connsiteY18" fmla="*/ 2602867 h 7552961"/>
              <a:gd name="connsiteX19" fmla="*/ 7342669 w 7342669"/>
              <a:gd name="connsiteY19" fmla="*/ 3334923 h 7552961"/>
              <a:gd name="connsiteX20" fmla="*/ 7342669 w 7342669"/>
              <a:gd name="connsiteY20" fmla="*/ 3764861 h 7552961"/>
              <a:gd name="connsiteX21" fmla="*/ 7342669 w 7342669"/>
              <a:gd name="connsiteY21" fmla="*/ 4496917 h 7552961"/>
              <a:gd name="connsiteX22" fmla="*/ 7342669 w 7342669"/>
              <a:gd name="connsiteY22" fmla="*/ 4926855 h 7552961"/>
              <a:gd name="connsiteX23" fmla="*/ 7342669 w 7342669"/>
              <a:gd name="connsiteY23" fmla="*/ 5583381 h 7552961"/>
              <a:gd name="connsiteX24" fmla="*/ 7342669 w 7342669"/>
              <a:gd name="connsiteY24" fmla="*/ 6315437 h 7552961"/>
              <a:gd name="connsiteX25" fmla="*/ 7342669 w 7342669"/>
              <a:gd name="connsiteY25" fmla="*/ 6669846 h 7552961"/>
              <a:gd name="connsiteX26" fmla="*/ 7342669 w 7342669"/>
              <a:gd name="connsiteY26" fmla="*/ 7552961 h 7552961"/>
              <a:gd name="connsiteX27" fmla="*/ 6630995 w 7342669"/>
              <a:gd name="connsiteY27" fmla="*/ 7552961 h 7552961"/>
              <a:gd name="connsiteX28" fmla="*/ 5919321 w 7342669"/>
              <a:gd name="connsiteY28" fmla="*/ 7552961 h 7552961"/>
              <a:gd name="connsiteX29" fmla="*/ 5427927 w 7342669"/>
              <a:gd name="connsiteY29" fmla="*/ 7552961 h 7552961"/>
              <a:gd name="connsiteX30" fmla="*/ 4863106 w 7342669"/>
              <a:gd name="connsiteY30" fmla="*/ 7552961 h 7552961"/>
              <a:gd name="connsiteX31" fmla="*/ 4445139 w 7342669"/>
              <a:gd name="connsiteY31" fmla="*/ 7552961 h 7552961"/>
              <a:gd name="connsiteX32" fmla="*/ 3806891 w 7342669"/>
              <a:gd name="connsiteY32" fmla="*/ 7552961 h 7552961"/>
              <a:gd name="connsiteX33" fmla="*/ 3095217 w 7342669"/>
              <a:gd name="connsiteY33" fmla="*/ 7552961 h 7552961"/>
              <a:gd name="connsiteX34" fmla="*/ 2603823 w 7342669"/>
              <a:gd name="connsiteY34" fmla="*/ 7552961 h 7552961"/>
              <a:gd name="connsiteX35" fmla="*/ 1892149 w 7342669"/>
              <a:gd name="connsiteY35" fmla="*/ 7552961 h 7552961"/>
              <a:gd name="connsiteX36" fmla="*/ 1327329 w 7342669"/>
              <a:gd name="connsiteY36" fmla="*/ 7552961 h 7552961"/>
              <a:gd name="connsiteX37" fmla="*/ 615655 w 7342669"/>
              <a:gd name="connsiteY37" fmla="*/ 7552961 h 7552961"/>
              <a:gd name="connsiteX38" fmla="*/ 0 w 7342669"/>
              <a:gd name="connsiteY38" fmla="*/ 7552961 h 7552961"/>
              <a:gd name="connsiteX39" fmla="*/ 0 w 7342669"/>
              <a:gd name="connsiteY39" fmla="*/ 7123023 h 7552961"/>
              <a:gd name="connsiteX40" fmla="*/ 0 w 7342669"/>
              <a:gd name="connsiteY40" fmla="*/ 6466497 h 7552961"/>
              <a:gd name="connsiteX41" fmla="*/ 0 w 7342669"/>
              <a:gd name="connsiteY41" fmla="*/ 5809970 h 7552961"/>
              <a:gd name="connsiteX42" fmla="*/ 0 w 7342669"/>
              <a:gd name="connsiteY42" fmla="*/ 5077914 h 7552961"/>
              <a:gd name="connsiteX43" fmla="*/ 0 w 7342669"/>
              <a:gd name="connsiteY43" fmla="*/ 4723506 h 7552961"/>
              <a:gd name="connsiteX44" fmla="*/ 0 w 7342669"/>
              <a:gd name="connsiteY44" fmla="*/ 4369097 h 7552961"/>
              <a:gd name="connsiteX45" fmla="*/ 0 w 7342669"/>
              <a:gd name="connsiteY45" fmla="*/ 3637041 h 7552961"/>
              <a:gd name="connsiteX46" fmla="*/ 0 w 7342669"/>
              <a:gd name="connsiteY46" fmla="*/ 3131574 h 7552961"/>
              <a:gd name="connsiteX47" fmla="*/ 0 w 7342669"/>
              <a:gd name="connsiteY47" fmla="*/ 2399518 h 7552961"/>
              <a:gd name="connsiteX48" fmla="*/ 0 w 7342669"/>
              <a:gd name="connsiteY48" fmla="*/ 1894050 h 7552961"/>
              <a:gd name="connsiteX49" fmla="*/ 0 w 7342669"/>
              <a:gd name="connsiteY49" fmla="*/ 1237524 h 7552961"/>
              <a:gd name="connsiteX50" fmla="*/ 0 w 7342669"/>
              <a:gd name="connsiteY50" fmla="*/ 807586 h 7552961"/>
              <a:gd name="connsiteX51" fmla="*/ 0 w 7342669"/>
              <a:gd name="connsiteY51" fmla="*/ 0 h 755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342669" h="7552961" fill="none" extrusionOk="0">
                <a:moveTo>
                  <a:pt x="0" y="0"/>
                </a:moveTo>
                <a:cubicBezTo>
                  <a:pt x="283990" y="-25729"/>
                  <a:pt x="361159" y="75014"/>
                  <a:pt x="638247" y="0"/>
                </a:cubicBezTo>
                <a:cubicBezTo>
                  <a:pt x="915335" y="-75014"/>
                  <a:pt x="1063200" y="1007"/>
                  <a:pt x="1203068" y="0"/>
                </a:cubicBezTo>
                <a:cubicBezTo>
                  <a:pt x="1342936" y="-1007"/>
                  <a:pt x="1582129" y="29762"/>
                  <a:pt x="1841315" y="0"/>
                </a:cubicBezTo>
                <a:cubicBezTo>
                  <a:pt x="2100501" y="-29762"/>
                  <a:pt x="2270899" y="84"/>
                  <a:pt x="2406136" y="0"/>
                </a:cubicBezTo>
                <a:cubicBezTo>
                  <a:pt x="2541373" y="-84"/>
                  <a:pt x="2691768" y="67265"/>
                  <a:pt x="2970957" y="0"/>
                </a:cubicBezTo>
                <a:cubicBezTo>
                  <a:pt x="3250146" y="-67265"/>
                  <a:pt x="3386189" y="65496"/>
                  <a:pt x="3535778" y="0"/>
                </a:cubicBezTo>
                <a:cubicBezTo>
                  <a:pt x="3685367" y="-65496"/>
                  <a:pt x="3799711" y="36970"/>
                  <a:pt x="3880318" y="0"/>
                </a:cubicBezTo>
                <a:cubicBezTo>
                  <a:pt x="3960925" y="-36970"/>
                  <a:pt x="4337675" y="18482"/>
                  <a:pt x="4518566" y="0"/>
                </a:cubicBezTo>
                <a:cubicBezTo>
                  <a:pt x="4699457" y="-18482"/>
                  <a:pt x="4751290" y="16188"/>
                  <a:pt x="4863106" y="0"/>
                </a:cubicBezTo>
                <a:cubicBezTo>
                  <a:pt x="4974922" y="-16188"/>
                  <a:pt x="5146642" y="61189"/>
                  <a:pt x="5427927" y="0"/>
                </a:cubicBezTo>
                <a:cubicBezTo>
                  <a:pt x="5709212" y="-61189"/>
                  <a:pt x="5943126" y="2675"/>
                  <a:pt x="6139601" y="0"/>
                </a:cubicBezTo>
                <a:cubicBezTo>
                  <a:pt x="6336076" y="-2675"/>
                  <a:pt x="6589345" y="55272"/>
                  <a:pt x="6851275" y="0"/>
                </a:cubicBezTo>
                <a:cubicBezTo>
                  <a:pt x="7113205" y="-55272"/>
                  <a:pt x="7107960" y="41944"/>
                  <a:pt x="7342669" y="0"/>
                </a:cubicBezTo>
                <a:cubicBezTo>
                  <a:pt x="7358471" y="246942"/>
                  <a:pt x="7329314" y="383279"/>
                  <a:pt x="7342669" y="505467"/>
                </a:cubicBezTo>
                <a:cubicBezTo>
                  <a:pt x="7356024" y="627655"/>
                  <a:pt x="7317147" y="830252"/>
                  <a:pt x="7342669" y="935405"/>
                </a:cubicBezTo>
                <a:cubicBezTo>
                  <a:pt x="7368191" y="1040558"/>
                  <a:pt x="7286235" y="1380471"/>
                  <a:pt x="7342669" y="1516402"/>
                </a:cubicBezTo>
                <a:cubicBezTo>
                  <a:pt x="7399103" y="1652333"/>
                  <a:pt x="7278800" y="1978293"/>
                  <a:pt x="7342669" y="2097399"/>
                </a:cubicBezTo>
                <a:cubicBezTo>
                  <a:pt x="7406538" y="2216505"/>
                  <a:pt x="7336477" y="2375863"/>
                  <a:pt x="7342669" y="2602867"/>
                </a:cubicBezTo>
                <a:cubicBezTo>
                  <a:pt x="7348861" y="2829871"/>
                  <a:pt x="7271353" y="3153156"/>
                  <a:pt x="7342669" y="3334923"/>
                </a:cubicBezTo>
                <a:cubicBezTo>
                  <a:pt x="7413985" y="3516690"/>
                  <a:pt x="7301496" y="3553374"/>
                  <a:pt x="7342669" y="3764861"/>
                </a:cubicBezTo>
                <a:cubicBezTo>
                  <a:pt x="7383842" y="3976348"/>
                  <a:pt x="7267355" y="4155365"/>
                  <a:pt x="7342669" y="4496917"/>
                </a:cubicBezTo>
                <a:cubicBezTo>
                  <a:pt x="7417983" y="4838469"/>
                  <a:pt x="7338044" y="4792511"/>
                  <a:pt x="7342669" y="4926855"/>
                </a:cubicBezTo>
                <a:cubicBezTo>
                  <a:pt x="7347294" y="5061199"/>
                  <a:pt x="7295403" y="5263607"/>
                  <a:pt x="7342669" y="5583381"/>
                </a:cubicBezTo>
                <a:cubicBezTo>
                  <a:pt x="7389935" y="5903155"/>
                  <a:pt x="7308175" y="5966901"/>
                  <a:pt x="7342669" y="6315437"/>
                </a:cubicBezTo>
                <a:cubicBezTo>
                  <a:pt x="7377163" y="6663973"/>
                  <a:pt x="7300678" y="6564250"/>
                  <a:pt x="7342669" y="6669846"/>
                </a:cubicBezTo>
                <a:cubicBezTo>
                  <a:pt x="7384660" y="6775442"/>
                  <a:pt x="7331816" y="7225768"/>
                  <a:pt x="7342669" y="7552961"/>
                </a:cubicBezTo>
                <a:cubicBezTo>
                  <a:pt x="7067315" y="7582142"/>
                  <a:pt x="6924272" y="7535386"/>
                  <a:pt x="6630995" y="7552961"/>
                </a:cubicBezTo>
                <a:cubicBezTo>
                  <a:pt x="6337718" y="7570536"/>
                  <a:pt x="6123134" y="7523157"/>
                  <a:pt x="5919321" y="7552961"/>
                </a:cubicBezTo>
                <a:cubicBezTo>
                  <a:pt x="5715508" y="7582765"/>
                  <a:pt x="5600272" y="7513052"/>
                  <a:pt x="5427927" y="7552961"/>
                </a:cubicBezTo>
                <a:cubicBezTo>
                  <a:pt x="5255582" y="7592870"/>
                  <a:pt x="4994183" y="7501802"/>
                  <a:pt x="4863106" y="7552961"/>
                </a:cubicBezTo>
                <a:cubicBezTo>
                  <a:pt x="4732029" y="7604120"/>
                  <a:pt x="4618985" y="7540155"/>
                  <a:pt x="4445139" y="7552961"/>
                </a:cubicBezTo>
                <a:cubicBezTo>
                  <a:pt x="4271293" y="7565767"/>
                  <a:pt x="4034768" y="7518720"/>
                  <a:pt x="3806891" y="7552961"/>
                </a:cubicBezTo>
                <a:cubicBezTo>
                  <a:pt x="3579014" y="7587202"/>
                  <a:pt x="3435975" y="7501803"/>
                  <a:pt x="3095217" y="7552961"/>
                </a:cubicBezTo>
                <a:cubicBezTo>
                  <a:pt x="2754459" y="7604119"/>
                  <a:pt x="2748661" y="7517308"/>
                  <a:pt x="2603823" y="7552961"/>
                </a:cubicBezTo>
                <a:cubicBezTo>
                  <a:pt x="2458985" y="7588614"/>
                  <a:pt x="2051478" y="7528114"/>
                  <a:pt x="1892149" y="7552961"/>
                </a:cubicBezTo>
                <a:cubicBezTo>
                  <a:pt x="1732820" y="7577808"/>
                  <a:pt x="1443916" y="7523561"/>
                  <a:pt x="1327329" y="7552961"/>
                </a:cubicBezTo>
                <a:cubicBezTo>
                  <a:pt x="1210742" y="7582361"/>
                  <a:pt x="870734" y="7521007"/>
                  <a:pt x="615655" y="7552961"/>
                </a:cubicBezTo>
                <a:cubicBezTo>
                  <a:pt x="360576" y="7584915"/>
                  <a:pt x="276259" y="7512206"/>
                  <a:pt x="0" y="7552961"/>
                </a:cubicBezTo>
                <a:cubicBezTo>
                  <a:pt x="-235" y="7338365"/>
                  <a:pt x="23685" y="7245566"/>
                  <a:pt x="0" y="7123023"/>
                </a:cubicBezTo>
                <a:cubicBezTo>
                  <a:pt x="-23685" y="7000480"/>
                  <a:pt x="27783" y="6667740"/>
                  <a:pt x="0" y="6466497"/>
                </a:cubicBezTo>
                <a:cubicBezTo>
                  <a:pt x="-27783" y="6265254"/>
                  <a:pt x="77241" y="5981864"/>
                  <a:pt x="0" y="5809970"/>
                </a:cubicBezTo>
                <a:cubicBezTo>
                  <a:pt x="-77241" y="5638076"/>
                  <a:pt x="18057" y="5382854"/>
                  <a:pt x="0" y="5077914"/>
                </a:cubicBezTo>
                <a:cubicBezTo>
                  <a:pt x="-18057" y="4772974"/>
                  <a:pt x="14922" y="4810849"/>
                  <a:pt x="0" y="4723506"/>
                </a:cubicBezTo>
                <a:cubicBezTo>
                  <a:pt x="-14922" y="4636163"/>
                  <a:pt x="119" y="4537543"/>
                  <a:pt x="0" y="4369097"/>
                </a:cubicBezTo>
                <a:cubicBezTo>
                  <a:pt x="-119" y="4200651"/>
                  <a:pt x="36494" y="3825572"/>
                  <a:pt x="0" y="3637041"/>
                </a:cubicBezTo>
                <a:cubicBezTo>
                  <a:pt x="-36494" y="3448510"/>
                  <a:pt x="48562" y="3322054"/>
                  <a:pt x="0" y="3131574"/>
                </a:cubicBezTo>
                <a:cubicBezTo>
                  <a:pt x="-48562" y="2941094"/>
                  <a:pt x="82190" y="2647205"/>
                  <a:pt x="0" y="2399518"/>
                </a:cubicBezTo>
                <a:cubicBezTo>
                  <a:pt x="-82190" y="2151831"/>
                  <a:pt x="30268" y="2021283"/>
                  <a:pt x="0" y="1894050"/>
                </a:cubicBezTo>
                <a:cubicBezTo>
                  <a:pt x="-30268" y="1766817"/>
                  <a:pt x="75748" y="1446834"/>
                  <a:pt x="0" y="1237524"/>
                </a:cubicBezTo>
                <a:cubicBezTo>
                  <a:pt x="-75748" y="1028214"/>
                  <a:pt x="18739" y="933756"/>
                  <a:pt x="0" y="807586"/>
                </a:cubicBezTo>
                <a:cubicBezTo>
                  <a:pt x="-18739" y="681416"/>
                  <a:pt x="13809" y="381001"/>
                  <a:pt x="0" y="0"/>
                </a:cubicBezTo>
                <a:close/>
              </a:path>
              <a:path w="7342669" h="7552961" stroke="0" extrusionOk="0">
                <a:moveTo>
                  <a:pt x="0" y="0"/>
                </a:moveTo>
                <a:cubicBezTo>
                  <a:pt x="238234" y="-30195"/>
                  <a:pt x="371151" y="19302"/>
                  <a:pt x="491394" y="0"/>
                </a:cubicBezTo>
                <a:cubicBezTo>
                  <a:pt x="611637" y="-19302"/>
                  <a:pt x="675896" y="13312"/>
                  <a:pt x="835935" y="0"/>
                </a:cubicBezTo>
                <a:cubicBezTo>
                  <a:pt x="995974" y="-13312"/>
                  <a:pt x="1302731" y="19238"/>
                  <a:pt x="1547609" y="0"/>
                </a:cubicBezTo>
                <a:cubicBezTo>
                  <a:pt x="1792487" y="-19238"/>
                  <a:pt x="1908137" y="16735"/>
                  <a:pt x="2039003" y="0"/>
                </a:cubicBezTo>
                <a:cubicBezTo>
                  <a:pt x="2169869" y="-16735"/>
                  <a:pt x="2342002" y="50528"/>
                  <a:pt x="2530397" y="0"/>
                </a:cubicBezTo>
                <a:cubicBezTo>
                  <a:pt x="2718792" y="-50528"/>
                  <a:pt x="2932200" y="13025"/>
                  <a:pt x="3242071" y="0"/>
                </a:cubicBezTo>
                <a:cubicBezTo>
                  <a:pt x="3551942" y="-13025"/>
                  <a:pt x="3486614" y="22182"/>
                  <a:pt x="3660038" y="0"/>
                </a:cubicBezTo>
                <a:cubicBezTo>
                  <a:pt x="3833462" y="-22182"/>
                  <a:pt x="4136464" y="43447"/>
                  <a:pt x="4371712" y="0"/>
                </a:cubicBezTo>
                <a:cubicBezTo>
                  <a:pt x="4606960" y="-43447"/>
                  <a:pt x="4879879" y="53730"/>
                  <a:pt x="5083386" y="0"/>
                </a:cubicBezTo>
                <a:cubicBezTo>
                  <a:pt x="5286893" y="-53730"/>
                  <a:pt x="5400188" y="41710"/>
                  <a:pt x="5648207" y="0"/>
                </a:cubicBezTo>
                <a:cubicBezTo>
                  <a:pt x="5896226" y="-41710"/>
                  <a:pt x="6141854" y="43913"/>
                  <a:pt x="6359881" y="0"/>
                </a:cubicBezTo>
                <a:cubicBezTo>
                  <a:pt x="6577908" y="-43913"/>
                  <a:pt x="6624992" y="12724"/>
                  <a:pt x="6851275" y="0"/>
                </a:cubicBezTo>
                <a:cubicBezTo>
                  <a:pt x="7077558" y="-12724"/>
                  <a:pt x="7194890" y="36397"/>
                  <a:pt x="7342669" y="0"/>
                </a:cubicBezTo>
                <a:cubicBezTo>
                  <a:pt x="7382955" y="270075"/>
                  <a:pt x="7299689" y="387035"/>
                  <a:pt x="7342669" y="656527"/>
                </a:cubicBezTo>
                <a:cubicBezTo>
                  <a:pt x="7385649" y="926019"/>
                  <a:pt x="7310409" y="1009014"/>
                  <a:pt x="7342669" y="1237524"/>
                </a:cubicBezTo>
                <a:cubicBezTo>
                  <a:pt x="7374929" y="1466034"/>
                  <a:pt x="7286939" y="1681464"/>
                  <a:pt x="7342669" y="1818521"/>
                </a:cubicBezTo>
                <a:cubicBezTo>
                  <a:pt x="7398399" y="1955578"/>
                  <a:pt x="7273906" y="2341317"/>
                  <a:pt x="7342669" y="2475047"/>
                </a:cubicBezTo>
                <a:cubicBezTo>
                  <a:pt x="7411432" y="2608777"/>
                  <a:pt x="7340957" y="2946422"/>
                  <a:pt x="7342669" y="3131574"/>
                </a:cubicBezTo>
                <a:cubicBezTo>
                  <a:pt x="7344381" y="3316726"/>
                  <a:pt x="7305862" y="3629737"/>
                  <a:pt x="7342669" y="3788100"/>
                </a:cubicBezTo>
                <a:cubicBezTo>
                  <a:pt x="7379476" y="3946463"/>
                  <a:pt x="7317076" y="3989167"/>
                  <a:pt x="7342669" y="4142509"/>
                </a:cubicBezTo>
                <a:cubicBezTo>
                  <a:pt x="7368262" y="4295851"/>
                  <a:pt x="7292271" y="4442490"/>
                  <a:pt x="7342669" y="4572446"/>
                </a:cubicBezTo>
                <a:cubicBezTo>
                  <a:pt x="7393067" y="4702402"/>
                  <a:pt x="7310964" y="5043312"/>
                  <a:pt x="7342669" y="5228973"/>
                </a:cubicBezTo>
                <a:cubicBezTo>
                  <a:pt x="7374374" y="5414634"/>
                  <a:pt x="7282879" y="5624847"/>
                  <a:pt x="7342669" y="5734440"/>
                </a:cubicBezTo>
                <a:cubicBezTo>
                  <a:pt x="7402459" y="5844033"/>
                  <a:pt x="7321185" y="5965687"/>
                  <a:pt x="7342669" y="6164378"/>
                </a:cubicBezTo>
                <a:cubicBezTo>
                  <a:pt x="7364153" y="6363069"/>
                  <a:pt x="7297370" y="6512547"/>
                  <a:pt x="7342669" y="6820905"/>
                </a:cubicBezTo>
                <a:cubicBezTo>
                  <a:pt x="7387968" y="7129263"/>
                  <a:pt x="7315307" y="7254069"/>
                  <a:pt x="7342669" y="7552961"/>
                </a:cubicBezTo>
                <a:cubicBezTo>
                  <a:pt x="7099512" y="7604937"/>
                  <a:pt x="6958369" y="7501625"/>
                  <a:pt x="6777848" y="7552961"/>
                </a:cubicBezTo>
                <a:cubicBezTo>
                  <a:pt x="6597327" y="7604297"/>
                  <a:pt x="6455640" y="7516240"/>
                  <a:pt x="6359881" y="7552961"/>
                </a:cubicBezTo>
                <a:cubicBezTo>
                  <a:pt x="6264122" y="7589682"/>
                  <a:pt x="5885756" y="7484405"/>
                  <a:pt x="5721634" y="7552961"/>
                </a:cubicBezTo>
                <a:cubicBezTo>
                  <a:pt x="5557512" y="7621517"/>
                  <a:pt x="5468432" y="7503696"/>
                  <a:pt x="5303666" y="7552961"/>
                </a:cubicBezTo>
                <a:cubicBezTo>
                  <a:pt x="5138900" y="7602226"/>
                  <a:pt x="4854659" y="7545756"/>
                  <a:pt x="4665419" y="7552961"/>
                </a:cubicBezTo>
                <a:cubicBezTo>
                  <a:pt x="4476179" y="7560166"/>
                  <a:pt x="4487163" y="7539946"/>
                  <a:pt x="4320878" y="7552961"/>
                </a:cubicBezTo>
                <a:cubicBezTo>
                  <a:pt x="4154593" y="7565976"/>
                  <a:pt x="3815385" y="7533272"/>
                  <a:pt x="3682631" y="7552961"/>
                </a:cubicBezTo>
                <a:cubicBezTo>
                  <a:pt x="3549877" y="7572650"/>
                  <a:pt x="3464204" y="7513096"/>
                  <a:pt x="3264664" y="7552961"/>
                </a:cubicBezTo>
                <a:cubicBezTo>
                  <a:pt x="3065124" y="7592826"/>
                  <a:pt x="3079252" y="7519190"/>
                  <a:pt x="2920123" y="7552961"/>
                </a:cubicBezTo>
                <a:cubicBezTo>
                  <a:pt x="2760994" y="7586732"/>
                  <a:pt x="2704839" y="7541038"/>
                  <a:pt x="2502156" y="7552961"/>
                </a:cubicBezTo>
                <a:cubicBezTo>
                  <a:pt x="2299473" y="7564884"/>
                  <a:pt x="2091304" y="7487773"/>
                  <a:pt x="1863908" y="7552961"/>
                </a:cubicBezTo>
                <a:cubicBezTo>
                  <a:pt x="1636512" y="7618149"/>
                  <a:pt x="1593667" y="7526074"/>
                  <a:pt x="1445941" y="7552961"/>
                </a:cubicBezTo>
                <a:cubicBezTo>
                  <a:pt x="1298215" y="7579848"/>
                  <a:pt x="1262828" y="7525511"/>
                  <a:pt x="1101400" y="7552961"/>
                </a:cubicBezTo>
                <a:cubicBezTo>
                  <a:pt x="939972" y="7580411"/>
                  <a:pt x="820575" y="7538339"/>
                  <a:pt x="683433" y="7552961"/>
                </a:cubicBezTo>
                <a:cubicBezTo>
                  <a:pt x="546291" y="7567583"/>
                  <a:pt x="327695" y="7527162"/>
                  <a:pt x="0" y="7552961"/>
                </a:cubicBezTo>
                <a:cubicBezTo>
                  <a:pt x="-67401" y="7298491"/>
                  <a:pt x="5764" y="7149207"/>
                  <a:pt x="0" y="6971964"/>
                </a:cubicBezTo>
                <a:cubicBezTo>
                  <a:pt x="-5764" y="6794721"/>
                  <a:pt x="33029" y="6630464"/>
                  <a:pt x="0" y="6390967"/>
                </a:cubicBezTo>
                <a:cubicBezTo>
                  <a:pt x="-33029" y="6151470"/>
                  <a:pt x="16524" y="6055705"/>
                  <a:pt x="0" y="5961029"/>
                </a:cubicBezTo>
                <a:cubicBezTo>
                  <a:pt x="-16524" y="5866353"/>
                  <a:pt x="18795" y="5545603"/>
                  <a:pt x="0" y="5380032"/>
                </a:cubicBezTo>
                <a:cubicBezTo>
                  <a:pt x="-18795" y="5214461"/>
                  <a:pt x="41494" y="4919759"/>
                  <a:pt x="0" y="4799035"/>
                </a:cubicBezTo>
                <a:cubicBezTo>
                  <a:pt x="-41494" y="4678311"/>
                  <a:pt x="9922" y="4473000"/>
                  <a:pt x="0" y="4218038"/>
                </a:cubicBezTo>
                <a:cubicBezTo>
                  <a:pt x="-9922" y="3963076"/>
                  <a:pt x="37603" y="3841974"/>
                  <a:pt x="0" y="3637041"/>
                </a:cubicBezTo>
                <a:cubicBezTo>
                  <a:pt x="-37603" y="3432108"/>
                  <a:pt x="21713" y="3336790"/>
                  <a:pt x="0" y="3131574"/>
                </a:cubicBezTo>
                <a:cubicBezTo>
                  <a:pt x="-21713" y="2926358"/>
                  <a:pt x="73109" y="2708581"/>
                  <a:pt x="0" y="2475047"/>
                </a:cubicBezTo>
                <a:cubicBezTo>
                  <a:pt x="-73109" y="2241513"/>
                  <a:pt x="68509" y="2153430"/>
                  <a:pt x="0" y="1894050"/>
                </a:cubicBezTo>
                <a:cubicBezTo>
                  <a:pt x="-68509" y="1634670"/>
                  <a:pt x="11680" y="1527297"/>
                  <a:pt x="0" y="1161994"/>
                </a:cubicBezTo>
                <a:cubicBezTo>
                  <a:pt x="-11680" y="796691"/>
                  <a:pt x="102022" y="499096"/>
                  <a:pt x="0" y="0"/>
                </a:cubicBezTo>
                <a:close/>
              </a:path>
            </a:pathLst>
          </a:custGeom>
          <a:ln>
            <a:solidFill>
              <a:srgbClr val="00B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8" name="Imagen 7">
            <a:extLst>
              <a:ext uri="{FF2B5EF4-FFF2-40B4-BE49-F238E27FC236}">
                <a16:creationId xmlns:a16="http://schemas.microsoft.com/office/drawing/2014/main" id="{AFCDA701-434D-AAB1-2332-61DA851BCADF}"/>
              </a:ext>
            </a:extLst>
          </p:cNvPr>
          <p:cNvPicPr>
            <a:picLocks noChangeAspect="1"/>
          </p:cNvPicPr>
          <p:nvPr/>
        </p:nvPicPr>
        <p:blipFill>
          <a:blip r:embed="rId3"/>
          <a:stretch>
            <a:fillRect/>
          </a:stretch>
        </p:blipFill>
        <p:spPr>
          <a:xfrm>
            <a:off x="10015220" y="2530475"/>
            <a:ext cx="7580630" cy="5088367"/>
          </a:xfrm>
          <a:custGeom>
            <a:avLst/>
            <a:gdLst>
              <a:gd name="connsiteX0" fmla="*/ 0 w 7580630"/>
              <a:gd name="connsiteY0" fmla="*/ 0 h 5088367"/>
              <a:gd name="connsiteX1" fmla="*/ 431513 w 7580630"/>
              <a:gd name="connsiteY1" fmla="*/ 0 h 5088367"/>
              <a:gd name="connsiteX2" fmla="*/ 1166251 w 7580630"/>
              <a:gd name="connsiteY2" fmla="*/ 0 h 5088367"/>
              <a:gd name="connsiteX3" fmla="*/ 1749376 w 7580630"/>
              <a:gd name="connsiteY3" fmla="*/ 0 h 5088367"/>
              <a:gd name="connsiteX4" fmla="*/ 2180889 w 7580630"/>
              <a:gd name="connsiteY4" fmla="*/ 0 h 5088367"/>
              <a:gd name="connsiteX5" fmla="*/ 2839821 w 7580630"/>
              <a:gd name="connsiteY5" fmla="*/ 0 h 5088367"/>
              <a:gd name="connsiteX6" fmla="*/ 3422946 w 7580630"/>
              <a:gd name="connsiteY6" fmla="*/ 0 h 5088367"/>
              <a:gd name="connsiteX7" fmla="*/ 4157684 w 7580630"/>
              <a:gd name="connsiteY7" fmla="*/ 0 h 5088367"/>
              <a:gd name="connsiteX8" fmla="*/ 4740809 w 7580630"/>
              <a:gd name="connsiteY8" fmla="*/ 0 h 5088367"/>
              <a:gd name="connsiteX9" fmla="*/ 5248128 w 7580630"/>
              <a:gd name="connsiteY9" fmla="*/ 0 h 5088367"/>
              <a:gd name="connsiteX10" fmla="*/ 5755448 w 7580630"/>
              <a:gd name="connsiteY10" fmla="*/ 0 h 5088367"/>
              <a:gd name="connsiteX11" fmla="*/ 6186960 w 7580630"/>
              <a:gd name="connsiteY11" fmla="*/ 0 h 5088367"/>
              <a:gd name="connsiteX12" fmla="*/ 6770086 w 7580630"/>
              <a:gd name="connsiteY12" fmla="*/ 0 h 5088367"/>
              <a:gd name="connsiteX13" fmla="*/ 7580630 w 7580630"/>
              <a:gd name="connsiteY13" fmla="*/ 0 h 5088367"/>
              <a:gd name="connsiteX14" fmla="*/ 7580630 w 7580630"/>
              <a:gd name="connsiteY14" fmla="*/ 667141 h 5088367"/>
              <a:gd name="connsiteX15" fmla="*/ 7580630 w 7580630"/>
              <a:gd name="connsiteY15" fmla="*/ 1283399 h 5088367"/>
              <a:gd name="connsiteX16" fmla="*/ 7580630 w 7580630"/>
              <a:gd name="connsiteY16" fmla="*/ 1899657 h 5088367"/>
              <a:gd name="connsiteX17" fmla="*/ 7580630 w 7580630"/>
              <a:gd name="connsiteY17" fmla="*/ 2363264 h 5088367"/>
              <a:gd name="connsiteX18" fmla="*/ 7580630 w 7580630"/>
              <a:gd name="connsiteY18" fmla="*/ 2775987 h 5088367"/>
              <a:gd name="connsiteX19" fmla="*/ 7580630 w 7580630"/>
              <a:gd name="connsiteY19" fmla="*/ 3392245 h 5088367"/>
              <a:gd name="connsiteX20" fmla="*/ 7580630 w 7580630"/>
              <a:gd name="connsiteY20" fmla="*/ 3906735 h 5088367"/>
              <a:gd name="connsiteX21" fmla="*/ 7580630 w 7580630"/>
              <a:gd name="connsiteY21" fmla="*/ 4370342 h 5088367"/>
              <a:gd name="connsiteX22" fmla="*/ 7580630 w 7580630"/>
              <a:gd name="connsiteY22" fmla="*/ 5088367 h 5088367"/>
              <a:gd name="connsiteX23" fmla="*/ 7224924 w 7580630"/>
              <a:gd name="connsiteY23" fmla="*/ 5088367 h 5088367"/>
              <a:gd name="connsiteX24" fmla="*/ 6717604 w 7580630"/>
              <a:gd name="connsiteY24" fmla="*/ 5088367 h 5088367"/>
              <a:gd name="connsiteX25" fmla="*/ 6361898 w 7580630"/>
              <a:gd name="connsiteY25" fmla="*/ 5088367 h 5088367"/>
              <a:gd name="connsiteX26" fmla="*/ 5930385 w 7580630"/>
              <a:gd name="connsiteY26" fmla="*/ 5088367 h 5088367"/>
              <a:gd name="connsiteX27" fmla="*/ 5195647 w 7580630"/>
              <a:gd name="connsiteY27" fmla="*/ 5088367 h 5088367"/>
              <a:gd name="connsiteX28" fmla="*/ 4764134 w 7580630"/>
              <a:gd name="connsiteY28" fmla="*/ 5088367 h 5088367"/>
              <a:gd name="connsiteX29" fmla="*/ 4332622 w 7580630"/>
              <a:gd name="connsiteY29" fmla="*/ 5088367 h 5088367"/>
              <a:gd name="connsiteX30" fmla="*/ 3597884 w 7580630"/>
              <a:gd name="connsiteY30" fmla="*/ 5088367 h 5088367"/>
              <a:gd name="connsiteX31" fmla="*/ 3014758 w 7580630"/>
              <a:gd name="connsiteY31" fmla="*/ 5088367 h 5088367"/>
              <a:gd name="connsiteX32" fmla="*/ 2659052 w 7580630"/>
              <a:gd name="connsiteY32" fmla="*/ 5088367 h 5088367"/>
              <a:gd name="connsiteX33" fmla="*/ 1924314 w 7580630"/>
              <a:gd name="connsiteY33" fmla="*/ 5088367 h 5088367"/>
              <a:gd name="connsiteX34" fmla="*/ 1568607 w 7580630"/>
              <a:gd name="connsiteY34" fmla="*/ 5088367 h 5088367"/>
              <a:gd name="connsiteX35" fmla="*/ 985482 w 7580630"/>
              <a:gd name="connsiteY35" fmla="*/ 5088367 h 5088367"/>
              <a:gd name="connsiteX36" fmla="*/ 629775 w 7580630"/>
              <a:gd name="connsiteY36" fmla="*/ 5088367 h 5088367"/>
              <a:gd name="connsiteX37" fmla="*/ 0 w 7580630"/>
              <a:gd name="connsiteY37" fmla="*/ 5088367 h 5088367"/>
              <a:gd name="connsiteX38" fmla="*/ 0 w 7580630"/>
              <a:gd name="connsiteY38" fmla="*/ 4624760 h 5088367"/>
              <a:gd name="connsiteX39" fmla="*/ 0 w 7580630"/>
              <a:gd name="connsiteY39" fmla="*/ 4161153 h 5088367"/>
              <a:gd name="connsiteX40" fmla="*/ 0 w 7580630"/>
              <a:gd name="connsiteY40" fmla="*/ 3595779 h 5088367"/>
              <a:gd name="connsiteX41" fmla="*/ 0 w 7580630"/>
              <a:gd name="connsiteY41" fmla="*/ 3183056 h 5088367"/>
              <a:gd name="connsiteX42" fmla="*/ 0 w 7580630"/>
              <a:gd name="connsiteY42" fmla="*/ 2566798 h 5088367"/>
              <a:gd name="connsiteX43" fmla="*/ 0 w 7580630"/>
              <a:gd name="connsiteY43" fmla="*/ 2154075 h 5088367"/>
              <a:gd name="connsiteX44" fmla="*/ 0 w 7580630"/>
              <a:gd name="connsiteY44" fmla="*/ 1588701 h 5088367"/>
              <a:gd name="connsiteX45" fmla="*/ 0 w 7580630"/>
              <a:gd name="connsiteY45" fmla="*/ 972443 h 5088367"/>
              <a:gd name="connsiteX46" fmla="*/ 0 w 7580630"/>
              <a:gd name="connsiteY46" fmla="*/ 0 h 508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580630" h="5088367" fill="none" extrusionOk="0">
                <a:moveTo>
                  <a:pt x="0" y="0"/>
                </a:moveTo>
                <a:cubicBezTo>
                  <a:pt x="187314" y="-6611"/>
                  <a:pt x="310947" y="28171"/>
                  <a:pt x="431513" y="0"/>
                </a:cubicBezTo>
                <a:cubicBezTo>
                  <a:pt x="552079" y="-28171"/>
                  <a:pt x="1002396" y="48988"/>
                  <a:pt x="1166251" y="0"/>
                </a:cubicBezTo>
                <a:cubicBezTo>
                  <a:pt x="1330106" y="-48988"/>
                  <a:pt x="1611626" y="21051"/>
                  <a:pt x="1749376" y="0"/>
                </a:cubicBezTo>
                <a:cubicBezTo>
                  <a:pt x="1887126" y="-21051"/>
                  <a:pt x="2011917" y="14226"/>
                  <a:pt x="2180889" y="0"/>
                </a:cubicBezTo>
                <a:cubicBezTo>
                  <a:pt x="2349861" y="-14226"/>
                  <a:pt x="2683044" y="62996"/>
                  <a:pt x="2839821" y="0"/>
                </a:cubicBezTo>
                <a:cubicBezTo>
                  <a:pt x="2996598" y="-62996"/>
                  <a:pt x="3231000" y="59218"/>
                  <a:pt x="3422946" y="0"/>
                </a:cubicBezTo>
                <a:cubicBezTo>
                  <a:pt x="3614893" y="-59218"/>
                  <a:pt x="3976635" y="68802"/>
                  <a:pt x="4157684" y="0"/>
                </a:cubicBezTo>
                <a:cubicBezTo>
                  <a:pt x="4338733" y="-68802"/>
                  <a:pt x="4606158" y="61779"/>
                  <a:pt x="4740809" y="0"/>
                </a:cubicBezTo>
                <a:cubicBezTo>
                  <a:pt x="4875460" y="-61779"/>
                  <a:pt x="4998832" y="42359"/>
                  <a:pt x="5248128" y="0"/>
                </a:cubicBezTo>
                <a:cubicBezTo>
                  <a:pt x="5497424" y="-42359"/>
                  <a:pt x="5632440" y="59205"/>
                  <a:pt x="5755448" y="0"/>
                </a:cubicBezTo>
                <a:cubicBezTo>
                  <a:pt x="5878456" y="-59205"/>
                  <a:pt x="6036963" y="15745"/>
                  <a:pt x="6186960" y="0"/>
                </a:cubicBezTo>
                <a:cubicBezTo>
                  <a:pt x="6336957" y="-15745"/>
                  <a:pt x="6616454" y="14805"/>
                  <a:pt x="6770086" y="0"/>
                </a:cubicBezTo>
                <a:cubicBezTo>
                  <a:pt x="6923718" y="-14805"/>
                  <a:pt x="7303178" y="69437"/>
                  <a:pt x="7580630" y="0"/>
                </a:cubicBezTo>
                <a:cubicBezTo>
                  <a:pt x="7611121" y="301562"/>
                  <a:pt x="7520256" y="372390"/>
                  <a:pt x="7580630" y="667141"/>
                </a:cubicBezTo>
                <a:cubicBezTo>
                  <a:pt x="7641004" y="961892"/>
                  <a:pt x="7563020" y="1001698"/>
                  <a:pt x="7580630" y="1283399"/>
                </a:cubicBezTo>
                <a:cubicBezTo>
                  <a:pt x="7598240" y="1565100"/>
                  <a:pt x="7541187" y="1610275"/>
                  <a:pt x="7580630" y="1899657"/>
                </a:cubicBezTo>
                <a:cubicBezTo>
                  <a:pt x="7620073" y="2189039"/>
                  <a:pt x="7576295" y="2246919"/>
                  <a:pt x="7580630" y="2363264"/>
                </a:cubicBezTo>
                <a:cubicBezTo>
                  <a:pt x="7584965" y="2479609"/>
                  <a:pt x="7576654" y="2587300"/>
                  <a:pt x="7580630" y="2775987"/>
                </a:cubicBezTo>
                <a:cubicBezTo>
                  <a:pt x="7584606" y="2964674"/>
                  <a:pt x="7514190" y="3190641"/>
                  <a:pt x="7580630" y="3392245"/>
                </a:cubicBezTo>
                <a:cubicBezTo>
                  <a:pt x="7647070" y="3593849"/>
                  <a:pt x="7562108" y="3669355"/>
                  <a:pt x="7580630" y="3906735"/>
                </a:cubicBezTo>
                <a:cubicBezTo>
                  <a:pt x="7599152" y="4144115"/>
                  <a:pt x="7562692" y="4181479"/>
                  <a:pt x="7580630" y="4370342"/>
                </a:cubicBezTo>
                <a:cubicBezTo>
                  <a:pt x="7598568" y="4559205"/>
                  <a:pt x="7530745" y="4731388"/>
                  <a:pt x="7580630" y="5088367"/>
                </a:cubicBezTo>
                <a:cubicBezTo>
                  <a:pt x="7457592" y="5109099"/>
                  <a:pt x="7327978" y="5085204"/>
                  <a:pt x="7224924" y="5088367"/>
                </a:cubicBezTo>
                <a:cubicBezTo>
                  <a:pt x="7121870" y="5091530"/>
                  <a:pt x="6846234" y="5084969"/>
                  <a:pt x="6717604" y="5088367"/>
                </a:cubicBezTo>
                <a:cubicBezTo>
                  <a:pt x="6588974" y="5091765"/>
                  <a:pt x="6462263" y="5087997"/>
                  <a:pt x="6361898" y="5088367"/>
                </a:cubicBezTo>
                <a:cubicBezTo>
                  <a:pt x="6261533" y="5088737"/>
                  <a:pt x="6031433" y="5069356"/>
                  <a:pt x="5930385" y="5088367"/>
                </a:cubicBezTo>
                <a:cubicBezTo>
                  <a:pt x="5829337" y="5107378"/>
                  <a:pt x="5562278" y="5085199"/>
                  <a:pt x="5195647" y="5088367"/>
                </a:cubicBezTo>
                <a:cubicBezTo>
                  <a:pt x="4829016" y="5091535"/>
                  <a:pt x="4903105" y="5075676"/>
                  <a:pt x="4764134" y="5088367"/>
                </a:cubicBezTo>
                <a:cubicBezTo>
                  <a:pt x="4625163" y="5101058"/>
                  <a:pt x="4530652" y="5044547"/>
                  <a:pt x="4332622" y="5088367"/>
                </a:cubicBezTo>
                <a:cubicBezTo>
                  <a:pt x="4134592" y="5132187"/>
                  <a:pt x="3960636" y="5020413"/>
                  <a:pt x="3597884" y="5088367"/>
                </a:cubicBezTo>
                <a:cubicBezTo>
                  <a:pt x="3235132" y="5156321"/>
                  <a:pt x="3131846" y="5021058"/>
                  <a:pt x="3014758" y="5088367"/>
                </a:cubicBezTo>
                <a:cubicBezTo>
                  <a:pt x="2897670" y="5155676"/>
                  <a:pt x="2810174" y="5067571"/>
                  <a:pt x="2659052" y="5088367"/>
                </a:cubicBezTo>
                <a:cubicBezTo>
                  <a:pt x="2507930" y="5109163"/>
                  <a:pt x="2095422" y="5057200"/>
                  <a:pt x="1924314" y="5088367"/>
                </a:cubicBezTo>
                <a:cubicBezTo>
                  <a:pt x="1753206" y="5119534"/>
                  <a:pt x="1746120" y="5055710"/>
                  <a:pt x="1568607" y="5088367"/>
                </a:cubicBezTo>
                <a:cubicBezTo>
                  <a:pt x="1391094" y="5121024"/>
                  <a:pt x="1263651" y="5054636"/>
                  <a:pt x="985482" y="5088367"/>
                </a:cubicBezTo>
                <a:cubicBezTo>
                  <a:pt x="707314" y="5122098"/>
                  <a:pt x="726228" y="5083342"/>
                  <a:pt x="629775" y="5088367"/>
                </a:cubicBezTo>
                <a:cubicBezTo>
                  <a:pt x="533322" y="5093392"/>
                  <a:pt x="195557" y="5014609"/>
                  <a:pt x="0" y="5088367"/>
                </a:cubicBezTo>
                <a:cubicBezTo>
                  <a:pt x="-24529" y="4915375"/>
                  <a:pt x="2840" y="4777851"/>
                  <a:pt x="0" y="4624760"/>
                </a:cubicBezTo>
                <a:cubicBezTo>
                  <a:pt x="-2840" y="4471669"/>
                  <a:pt x="35110" y="4370859"/>
                  <a:pt x="0" y="4161153"/>
                </a:cubicBezTo>
                <a:cubicBezTo>
                  <a:pt x="-35110" y="3951447"/>
                  <a:pt x="14964" y="3710342"/>
                  <a:pt x="0" y="3595779"/>
                </a:cubicBezTo>
                <a:cubicBezTo>
                  <a:pt x="-14964" y="3481216"/>
                  <a:pt x="44807" y="3333116"/>
                  <a:pt x="0" y="3183056"/>
                </a:cubicBezTo>
                <a:cubicBezTo>
                  <a:pt x="-44807" y="3032996"/>
                  <a:pt x="32351" y="2769972"/>
                  <a:pt x="0" y="2566798"/>
                </a:cubicBezTo>
                <a:cubicBezTo>
                  <a:pt x="-32351" y="2363624"/>
                  <a:pt x="20822" y="2292617"/>
                  <a:pt x="0" y="2154075"/>
                </a:cubicBezTo>
                <a:cubicBezTo>
                  <a:pt x="-20822" y="2015533"/>
                  <a:pt x="65028" y="1776649"/>
                  <a:pt x="0" y="1588701"/>
                </a:cubicBezTo>
                <a:cubicBezTo>
                  <a:pt x="-65028" y="1400753"/>
                  <a:pt x="23863" y="1241060"/>
                  <a:pt x="0" y="972443"/>
                </a:cubicBezTo>
                <a:cubicBezTo>
                  <a:pt x="-23863" y="703826"/>
                  <a:pt x="89129" y="201065"/>
                  <a:pt x="0" y="0"/>
                </a:cubicBezTo>
                <a:close/>
              </a:path>
              <a:path w="7580630" h="5088367" stroke="0" extrusionOk="0">
                <a:moveTo>
                  <a:pt x="0" y="0"/>
                </a:moveTo>
                <a:cubicBezTo>
                  <a:pt x="160850" y="-35480"/>
                  <a:pt x="207177" y="28850"/>
                  <a:pt x="355706" y="0"/>
                </a:cubicBezTo>
                <a:cubicBezTo>
                  <a:pt x="504235" y="-28850"/>
                  <a:pt x="808951" y="50333"/>
                  <a:pt x="938832" y="0"/>
                </a:cubicBezTo>
                <a:cubicBezTo>
                  <a:pt x="1068713" y="-50333"/>
                  <a:pt x="1415694" y="20443"/>
                  <a:pt x="1673570" y="0"/>
                </a:cubicBezTo>
                <a:cubicBezTo>
                  <a:pt x="1931446" y="-20443"/>
                  <a:pt x="2050771" y="8540"/>
                  <a:pt x="2180889" y="0"/>
                </a:cubicBezTo>
                <a:cubicBezTo>
                  <a:pt x="2311007" y="-8540"/>
                  <a:pt x="2447381" y="51681"/>
                  <a:pt x="2688208" y="0"/>
                </a:cubicBezTo>
                <a:cubicBezTo>
                  <a:pt x="2929035" y="-51681"/>
                  <a:pt x="3094552" y="10507"/>
                  <a:pt x="3347140" y="0"/>
                </a:cubicBezTo>
                <a:cubicBezTo>
                  <a:pt x="3599728" y="-10507"/>
                  <a:pt x="3542940" y="16558"/>
                  <a:pt x="3702846" y="0"/>
                </a:cubicBezTo>
                <a:cubicBezTo>
                  <a:pt x="3862752" y="-16558"/>
                  <a:pt x="4086359" y="38341"/>
                  <a:pt x="4285972" y="0"/>
                </a:cubicBezTo>
                <a:cubicBezTo>
                  <a:pt x="4485585" y="-38341"/>
                  <a:pt x="4705442" y="80561"/>
                  <a:pt x="5020710" y="0"/>
                </a:cubicBezTo>
                <a:cubicBezTo>
                  <a:pt x="5335978" y="-80561"/>
                  <a:pt x="5280423" y="29269"/>
                  <a:pt x="5528029" y="0"/>
                </a:cubicBezTo>
                <a:cubicBezTo>
                  <a:pt x="5775635" y="-29269"/>
                  <a:pt x="5829358" y="48745"/>
                  <a:pt x="6035348" y="0"/>
                </a:cubicBezTo>
                <a:cubicBezTo>
                  <a:pt x="6241338" y="-48745"/>
                  <a:pt x="6371598" y="28292"/>
                  <a:pt x="6466861" y="0"/>
                </a:cubicBezTo>
                <a:cubicBezTo>
                  <a:pt x="6562124" y="-28292"/>
                  <a:pt x="6767821" y="3476"/>
                  <a:pt x="6898373" y="0"/>
                </a:cubicBezTo>
                <a:cubicBezTo>
                  <a:pt x="7028925" y="-3476"/>
                  <a:pt x="7265827" y="78524"/>
                  <a:pt x="7580630" y="0"/>
                </a:cubicBezTo>
                <a:cubicBezTo>
                  <a:pt x="7624969" y="168639"/>
                  <a:pt x="7559649" y="293496"/>
                  <a:pt x="7580630" y="412723"/>
                </a:cubicBezTo>
                <a:cubicBezTo>
                  <a:pt x="7601611" y="531950"/>
                  <a:pt x="7569679" y="758987"/>
                  <a:pt x="7580630" y="876330"/>
                </a:cubicBezTo>
                <a:cubicBezTo>
                  <a:pt x="7591581" y="993673"/>
                  <a:pt x="7575093" y="1132850"/>
                  <a:pt x="7580630" y="1289053"/>
                </a:cubicBezTo>
                <a:cubicBezTo>
                  <a:pt x="7586167" y="1445256"/>
                  <a:pt x="7526301" y="1677518"/>
                  <a:pt x="7580630" y="1905311"/>
                </a:cubicBezTo>
                <a:cubicBezTo>
                  <a:pt x="7634959" y="2133104"/>
                  <a:pt x="7562367" y="2187956"/>
                  <a:pt x="7580630" y="2368918"/>
                </a:cubicBezTo>
                <a:cubicBezTo>
                  <a:pt x="7598893" y="2549880"/>
                  <a:pt x="7543242" y="2662435"/>
                  <a:pt x="7580630" y="2883408"/>
                </a:cubicBezTo>
                <a:cubicBezTo>
                  <a:pt x="7618018" y="3104381"/>
                  <a:pt x="7561036" y="3282772"/>
                  <a:pt x="7580630" y="3397898"/>
                </a:cubicBezTo>
                <a:cubicBezTo>
                  <a:pt x="7600224" y="3513024"/>
                  <a:pt x="7563595" y="3832737"/>
                  <a:pt x="7580630" y="3963273"/>
                </a:cubicBezTo>
                <a:cubicBezTo>
                  <a:pt x="7597665" y="4093810"/>
                  <a:pt x="7536707" y="4455410"/>
                  <a:pt x="7580630" y="4579530"/>
                </a:cubicBezTo>
                <a:cubicBezTo>
                  <a:pt x="7624553" y="4703650"/>
                  <a:pt x="7542981" y="4941952"/>
                  <a:pt x="7580630" y="5088367"/>
                </a:cubicBezTo>
                <a:cubicBezTo>
                  <a:pt x="7407066" y="5110156"/>
                  <a:pt x="7378171" y="5052696"/>
                  <a:pt x="7224924" y="5088367"/>
                </a:cubicBezTo>
                <a:cubicBezTo>
                  <a:pt x="7071677" y="5124038"/>
                  <a:pt x="7005963" y="5054052"/>
                  <a:pt x="6869217" y="5088367"/>
                </a:cubicBezTo>
                <a:cubicBezTo>
                  <a:pt x="6732471" y="5122682"/>
                  <a:pt x="6628840" y="5045843"/>
                  <a:pt x="6437704" y="5088367"/>
                </a:cubicBezTo>
                <a:cubicBezTo>
                  <a:pt x="6246568" y="5130891"/>
                  <a:pt x="6046875" y="5034545"/>
                  <a:pt x="5854579" y="5088367"/>
                </a:cubicBezTo>
                <a:cubicBezTo>
                  <a:pt x="5662284" y="5142189"/>
                  <a:pt x="5414738" y="5013227"/>
                  <a:pt x="5119841" y="5088367"/>
                </a:cubicBezTo>
                <a:cubicBezTo>
                  <a:pt x="4824944" y="5163507"/>
                  <a:pt x="4688129" y="5024508"/>
                  <a:pt x="4460909" y="5088367"/>
                </a:cubicBezTo>
                <a:cubicBezTo>
                  <a:pt x="4233689" y="5152226"/>
                  <a:pt x="4033902" y="5027333"/>
                  <a:pt x="3877784" y="5088367"/>
                </a:cubicBezTo>
                <a:cubicBezTo>
                  <a:pt x="3721666" y="5149401"/>
                  <a:pt x="3589104" y="5074053"/>
                  <a:pt x="3446271" y="5088367"/>
                </a:cubicBezTo>
                <a:cubicBezTo>
                  <a:pt x="3303438" y="5102681"/>
                  <a:pt x="3179794" y="5069978"/>
                  <a:pt x="3014758" y="5088367"/>
                </a:cubicBezTo>
                <a:cubicBezTo>
                  <a:pt x="2849722" y="5106756"/>
                  <a:pt x="2743114" y="5088094"/>
                  <a:pt x="2659052" y="5088367"/>
                </a:cubicBezTo>
                <a:cubicBezTo>
                  <a:pt x="2574990" y="5088640"/>
                  <a:pt x="2248177" y="5025936"/>
                  <a:pt x="1924314" y="5088367"/>
                </a:cubicBezTo>
                <a:cubicBezTo>
                  <a:pt x="1600451" y="5150798"/>
                  <a:pt x="1541608" y="5013923"/>
                  <a:pt x="1265382" y="5088367"/>
                </a:cubicBezTo>
                <a:cubicBezTo>
                  <a:pt x="989156" y="5162811"/>
                  <a:pt x="922747" y="5064639"/>
                  <a:pt x="833869" y="5088367"/>
                </a:cubicBezTo>
                <a:cubicBezTo>
                  <a:pt x="744991" y="5112095"/>
                  <a:pt x="245280" y="5033933"/>
                  <a:pt x="0" y="5088367"/>
                </a:cubicBezTo>
                <a:cubicBezTo>
                  <a:pt x="-73287" y="4852501"/>
                  <a:pt x="38774" y="4695705"/>
                  <a:pt x="0" y="4421226"/>
                </a:cubicBezTo>
                <a:cubicBezTo>
                  <a:pt x="-38774" y="4146747"/>
                  <a:pt x="66811" y="3979106"/>
                  <a:pt x="0" y="3855851"/>
                </a:cubicBezTo>
                <a:cubicBezTo>
                  <a:pt x="-66811" y="3732596"/>
                  <a:pt x="53648" y="3474068"/>
                  <a:pt x="0" y="3341361"/>
                </a:cubicBezTo>
                <a:cubicBezTo>
                  <a:pt x="-53648" y="3208654"/>
                  <a:pt x="44915" y="2979368"/>
                  <a:pt x="0" y="2725103"/>
                </a:cubicBezTo>
                <a:cubicBezTo>
                  <a:pt x="-44915" y="2470838"/>
                  <a:pt x="30975" y="2204071"/>
                  <a:pt x="0" y="2057962"/>
                </a:cubicBezTo>
                <a:cubicBezTo>
                  <a:pt x="-30975" y="1911853"/>
                  <a:pt x="21003" y="1676942"/>
                  <a:pt x="0" y="1441704"/>
                </a:cubicBezTo>
                <a:cubicBezTo>
                  <a:pt x="-21003" y="1206466"/>
                  <a:pt x="42524" y="1159034"/>
                  <a:pt x="0" y="1028981"/>
                </a:cubicBezTo>
                <a:cubicBezTo>
                  <a:pt x="-42524" y="898928"/>
                  <a:pt x="70655" y="378122"/>
                  <a:pt x="0" y="0"/>
                </a:cubicBezTo>
                <a:close/>
              </a:path>
            </a:pathLst>
          </a:custGeom>
          <a:ln>
            <a:solidFill>
              <a:srgbClr val="00B050"/>
            </a:solidFill>
            <a:extLst>
              <a:ext uri="{C807C97D-BFC1-408E-A445-0C87EB9F89A2}">
                <ask:lineSketchStyleProps xmlns:ask="http://schemas.microsoft.com/office/drawing/2018/sketchyshapes" sd="2606772867">
                  <a:prstGeom prst="rect">
                    <a:avLst/>
                  </a:prstGeom>
                  <ask:type>
                    <ask:lineSketchScribble/>
                  </ask:type>
                </ask:lineSketchStyleProps>
              </a:ext>
            </a:extLst>
          </a:ln>
        </p:spPr>
      </p:pic>
      <p:sp>
        <p:nvSpPr>
          <p:cNvPr id="10" name="Rectángulo 9">
            <a:extLst>
              <a:ext uri="{FF2B5EF4-FFF2-40B4-BE49-F238E27FC236}">
                <a16:creationId xmlns:a16="http://schemas.microsoft.com/office/drawing/2014/main" id="{54E69CDE-96C5-26B5-6EEB-BA094B8A1248}"/>
              </a:ext>
            </a:extLst>
          </p:cNvPr>
          <p:cNvSpPr/>
          <p:nvPr/>
        </p:nvSpPr>
        <p:spPr>
          <a:xfrm>
            <a:off x="9326407" y="8228443"/>
            <a:ext cx="10118476" cy="1384995"/>
          </a:xfrm>
          <a:custGeom>
            <a:avLst/>
            <a:gdLst>
              <a:gd name="connsiteX0" fmla="*/ 0 w 10118476"/>
              <a:gd name="connsiteY0" fmla="*/ 0 h 1384995"/>
              <a:gd name="connsiteX1" fmla="*/ 392835 w 10118476"/>
              <a:gd name="connsiteY1" fmla="*/ 0 h 1384995"/>
              <a:gd name="connsiteX2" fmla="*/ 684485 w 10118476"/>
              <a:gd name="connsiteY2" fmla="*/ 0 h 1384995"/>
              <a:gd name="connsiteX3" fmla="*/ 1279690 w 10118476"/>
              <a:gd name="connsiteY3" fmla="*/ 0 h 1384995"/>
              <a:gd name="connsiteX4" fmla="*/ 2077264 w 10118476"/>
              <a:gd name="connsiteY4" fmla="*/ 0 h 1384995"/>
              <a:gd name="connsiteX5" fmla="*/ 2571283 w 10118476"/>
              <a:gd name="connsiteY5" fmla="*/ 0 h 1384995"/>
              <a:gd name="connsiteX6" fmla="*/ 3065303 w 10118476"/>
              <a:gd name="connsiteY6" fmla="*/ 0 h 1384995"/>
              <a:gd name="connsiteX7" fmla="*/ 3660507 w 10118476"/>
              <a:gd name="connsiteY7" fmla="*/ 0 h 1384995"/>
              <a:gd name="connsiteX8" fmla="*/ 4356897 w 10118476"/>
              <a:gd name="connsiteY8" fmla="*/ 0 h 1384995"/>
              <a:gd name="connsiteX9" fmla="*/ 5053286 w 10118476"/>
              <a:gd name="connsiteY9" fmla="*/ 0 h 1384995"/>
              <a:gd name="connsiteX10" fmla="*/ 5749675 w 10118476"/>
              <a:gd name="connsiteY10" fmla="*/ 0 h 1384995"/>
              <a:gd name="connsiteX11" fmla="*/ 6547249 w 10118476"/>
              <a:gd name="connsiteY11" fmla="*/ 0 h 1384995"/>
              <a:gd name="connsiteX12" fmla="*/ 7142454 w 10118476"/>
              <a:gd name="connsiteY12" fmla="*/ 0 h 1384995"/>
              <a:gd name="connsiteX13" fmla="*/ 7838843 w 10118476"/>
              <a:gd name="connsiteY13" fmla="*/ 0 h 1384995"/>
              <a:gd name="connsiteX14" fmla="*/ 8434047 w 10118476"/>
              <a:gd name="connsiteY14" fmla="*/ 0 h 1384995"/>
              <a:gd name="connsiteX15" fmla="*/ 9029252 w 10118476"/>
              <a:gd name="connsiteY15" fmla="*/ 0 h 1384995"/>
              <a:gd name="connsiteX16" fmla="*/ 10118476 w 10118476"/>
              <a:gd name="connsiteY16" fmla="*/ 0 h 1384995"/>
              <a:gd name="connsiteX17" fmla="*/ 10118476 w 10118476"/>
              <a:gd name="connsiteY17" fmla="*/ 420115 h 1384995"/>
              <a:gd name="connsiteX18" fmla="*/ 10118476 w 10118476"/>
              <a:gd name="connsiteY18" fmla="*/ 895630 h 1384995"/>
              <a:gd name="connsiteX19" fmla="*/ 10118476 w 10118476"/>
              <a:gd name="connsiteY19" fmla="*/ 1384995 h 1384995"/>
              <a:gd name="connsiteX20" fmla="*/ 9422087 w 10118476"/>
              <a:gd name="connsiteY20" fmla="*/ 1384995 h 1384995"/>
              <a:gd name="connsiteX21" fmla="*/ 8725698 w 10118476"/>
              <a:gd name="connsiteY21" fmla="*/ 1384995 h 1384995"/>
              <a:gd name="connsiteX22" fmla="*/ 8130493 w 10118476"/>
              <a:gd name="connsiteY22" fmla="*/ 1384995 h 1384995"/>
              <a:gd name="connsiteX23" fmla="*/ 7838843 w 10118476"/>
              <a:gd name="connsiteY23" fmla="*/ 1384995 h 1384995"/>
              <a:gd name="connsiteX24" fmla="*/ 7344823 w 10118476"/>
              <a:gd name="connsiteY24" fmla="*/ 1384995 h 1384995"/>
              <a:gd name="connsiteX25" fmla="*/ 6648434 w 10118476"/>
              <a:gd name="connsiteY25" fmla="*/ 1384995 h 1384995"/>
              <a:gd name="connsiteX26" fmla="*/ 6255599 w 10118476"/>
              <a:gd name="connsiteY26" fmla="*/ 1384995 h 1384995"/>
              <a:gd name="connsiteX27" fmla="*/ 5458025 w 10118476"/>
              <a:gd name="connsiteY27" fmla="*/ 1384995 h 1384995"/>
              <a:gd name="connsiteX28" fmla="*/ 4660451 w 10118476"/>
              <a:gd name="connsiteY28" fmla="*/ 1384995 h 1384995"/>
              <a:gd name="connsiteX29" fmla="*/ 4065247 w 10118476"/>
              <a:gd name="connsiteY29" fmla="*/ 1384995 h 1384995"/>
              <a:gd name="connsiteX30" fmla="*/ 3267673 w 10118476"/>
              <a:gd name="connsiteY30" fmla="*/ 1384995 h 1384995"/>
              <a:gd name="connsiteX31" fmla="*/ 2672468 w 10118476"/>
              <a:gd name="connsiteY31" fmla="*/ 1384995 h 1384995"/>
              <a:gd name="connsiteX32" fmla="*/ 1976079 w 10118476"/>
              <a:gd name="connsiteY32" fmla="*/ 1384995 h 1384995"/>
              <a:gd name="connsiteX33" fmla="*/ 1684429 w 10118476"/>
              <a:gd name="connsiteY33" fmla="*/ 1384995 h 1384995"/>
              <a:gd name="connsiteX34" fmla="*/ 886855 w 10118476"/>
              <a:gd name="connsiteY34" fmla="*/ 1384995 h 1384995"/>
              <a:gd name="connsiteX35" fmla="*/ 0 w 10118476"/>
              <a:gd name="connsiteY35" fmla="*/ 1384995 h 1384995"/>
              <a:gd name="connsiteX36" fmla="*/ 0 w 10118476"/>
              <a:gd name="connsiteY36" fmla="*/ 909480 h 1384995"/>
              <a:gd name="connsiteX37" fmla="*/ 0 w 10118476"/>
              <a:gd name="connsiteY37" fmla="*/ 475515 h 1384995"/>
              <a:gd name="connsiteX38" fmla="*/ 0 w 10118476"/>
              <a:gd name="connsiteY38" fmla="*/ 0 h 1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118476" h="1384995" fill="none" extrusionOk="0">
                <a:moveTo>
                  <a:pt x="0" y="0"/>
                </a:moveTo>
                <a:cubicBezTo>
                  <a:pt x="86985" y="-23720"/>
                  <a:pt x="310463" y="38257"/>
                  <a:pt x="392835" y="0"/>
                </a:cubicBezTo>
                <a:cubicBezTo>
                  <a:pt x="475207" y="-38257"/>
                  <a:pt x="542415" y="25414"/>
                  <a:pt x="684485" y="0"/>
                </a:cubicBezTo>
                <a:cubicBezTo>
                  <a:pt x="826555" y="-25414"/>
                  <a:pt x="1024850" y="28849"/>
                  <a:pt x="1279690" y="0"/>
                </a:cubicBezTo>
                <a:cubicBezTo>
                  <a:pt x="1534531" y="-28849"/>
                  <a:pt x="1867015" y="64994"/>
                  <a:pt x="2077264" y="0"/>
                </a:cubicBezTo>
                <a:cubicBezTo>
                  <a:pt x="2287513" y="-64994"/>
                  <a:pt x="2378299" y="35008"/>
                  <a:pt x="2571283" y="0"/>
                </a:cubicBezTo>
                <a:cubicBezTo>
                  <a:pt x="2764267" y="-35008"/>
                  <a:pt x="2953623" y="19232"/>
                  <a:pt x="3065303" y="0"/>
                </a:cubicBezTo>
                <a:cubicBezTo>
                  <a:pt x="3176983" y="-19232"/>
                  <a:pt x="3464596" y="64902"/>
                  <a:pt x="3660507" y="0"/>
                </a:cubicBezTo>
                <a:cubicBezTo>
                  <a:pt x="3856418" y="-64902"/>
                  <a:pt x="4021081" y="32591"/>
                  <a:pt x="4356897" y="0"/>
                </a:cubicBezTo>
                <a:cubicBezTo>
                  <a:pt x="4692713" y="-32591"/>
                  <a:pt x="4845581" y="62827"/>
                  <a:pt x="5053286" y="0"/>
                </a:cubicBezTo>
                <a:cubicBezTo>
                  <a:pt x="5260991" y="-62827"/>
                  <a:pt x="5596735" y="61749"/>
                  <a:pt x="5749675" y="0"/>
                </a:cubicBezTo>
                <a:cubicBezTo>
                  <a:pt x="5902615" y="-61749"/>
                  <a:pt x="6219072" y="9013"/>
                  <a:pt x="6547249" y="0"/>
                </a:cubicBezTo>
                <a:cubicBezTo>
                  <a:pt x="6875426" y="-9013"/>
                  <a:pt x="6937048" y="37553"/>
                  <a:pt x="7142454" y="0"/>
                </a:cubicBezTo>
                <a:cubicBezTo>
                  <a:pt x="7347860" y="-37553"/>
                  <a:pt x="7616126" y="25446"/>
                  <a:pt x="7838843" y="0"/>
                </a:cubicBezTo>
                <a:cubicBezTo>
                  <a:pt x="8061560" y="-25446"/>
                  <a:pt x="8137229" y="21080"/>
                  <a:pt x="8434047" y="0"/>
                </a:cubicBezTo>
                <a:cubicBezTo>
                  <a:pt x="8730865" y="-21080"/>
                  <a:pt x="8850381" y="60769"/>
                  <a:pt x="9029252" y="0"/>
                </a:cubicBezTo>
                <a:cubicBezTo>
                  <a:pt x="9208124" y="-60769"/>
                  <a:pt x="9753703" y="98307"/>
                  <a:pt x="10118476" y="0"/>
                </a:cubicBezTo>
                <a:cubicBezTo>
                  <a:pt x="10137902" y="202650"/>
                  <a:pt x="10077622" y="228203"/>
                  <a:pt x="10118476" y="420115"/>
                </a:cubicBezTo>
                <a:cubicBezTo>
                  <a:pt x="10159330" y="612027"/>
                  <a:pt x="10116088" y="730367"/>
                  <a:pt x="10118476" y="895630"/>
                </a:cubicBezTo>
                <a:cubicBezTo>
                  <a:pt x="10120864" y="1060893"/>
                  <a:pt x="10110180" y="1181313"/>
                  <a:pt x="10118476" y="1384995"/>
                </a:cubicBezTo>
                <a:cubicBezTo>
                  <a:pt x="9963342" y="1428818"/>
                  <a:pt x="9608962" y="1320781"/>
                  <a:pt x="9422087" y="1384995"/>
                </a:cubicBezTo>
                <a:cubicBezTo>
                  <a:pt x="9235212" y="1449209"/>
                  <a:pt x="9033172" y="1383633"/>
                  <a:pt x="8725698" y="1384995"/>
                </a:cubicBezTo>
                <a:cubicBezTo>
                  <a:pt x="8418224" y="1386357"/>
                  <a:pt x="8410834" y="1330285"/>
                  <a:pt x="8130493" y="1384995"/>
                </a:cubicBezTo>
                <a:cubicBezTo>
                  <a:pt x="7850153" y="1439705"/>
                  <a:pt x="7965877" y="1381005"/>
                  <a:pt x="7838843" y="1384995"/>
                </a:cubicBezTo>
                <a:cubicBezTo>
                  <a:pt x="7711809" y="1388985"/>
                  <a:pt x="7505131" y="1377642"/>
                  <a:pt x="7344823" y="1384995"/>
                </a:cubicBezTo>
                <a:cubicBezTo>
                  <a:pt x="7184515" y="1392348"/>
                  <a:pt x="6941812" y="1355761"/>
                  <a:pt x="6648434" y="1384995"/>
                </a:cubicBezTo>
                <a:cubicBezTo>
                  <a:pt x="6355056" y="1414229"/>
                  <a:pt x="6419684" y="1358058"/>
                  <a:pt x="6255599" y="1384995"/>
                </a:cubicBezTo>
                <a:cubicBezTo>
                  <a:pt x="6091515" y="1411932"/>
                  <a:pt x="5785629" y="1323065"/>
                  <a:pt x="5458025" y="1384995"/>
                </a:cubicBezTo>
                <a:cubicBezTo>
                  <a:pt x="5130421" y="1446925"/>
                  <a:pt x="5039788" y="1351026"/>
                  <a:pt x="4660451" y="1384995"/>
                </a:cubicBezTo>
                <a:cubicBezTo>
                  <a:pt x="4281114" y="1418964"/>
                  <a:pt x="4231285" y="1360629"/>
                  <a:pt x="4065247" y="1384995"/>
                </a:cubicBezTo>
                <a:cubicBezTo>
                  <a:pt x="3899209" y="1409361"/>
                  <a:pt x="3639550" y="1366269"/>
                  <a:pt x="3267673" y="1384995"/>
                </a:cubicBezTo>
                <a:cubicBezTo>
                  <a:pt x="2895796" y="1403721"/>
                  <a:pt x="2905528" y="1318688"/>
                  <a:pt x="2672468" y="1384995"/>
                </a:cubicBezTo>
                <a:cubicBezTo>
                  <a:pt x="2439409" y="1451302"/>
                  <a:pt x="2149699" y="1366846"/>
                  <a:pt x="1976079" y="1384995"/>
                </a:cubicBezTo>
                <a:cubicBezTo>
                  <a:pt x="1802459" y="1403144"/>
                  <a:pt x="1779425" y="1362872"/>
                  <a:pt x="1684429" y="1384995"/>
                </a:cubicBezTo>
                <a:cubicBezTo>
                  <a:pt x="1589433" y="1407118"/>
                  <a:pt x="1065772" y="1374976"/>
                  <a:pt x="886855" y="1384995"/>
                </a:cubicBezTo>
                <a:cubicBezTo>
                  <a:pt x="707938" y="1395014"/>
                  <a:pt x="230153" y="1302732"/>
                  <a:pt x="0" y="1384995"/>
                </a:cubicBezTo>
                <a:cubicBezTo>
                  <a:pt x="-54689" y="1256463"/>
                  <a:pt x="46954" y="1010642"/>
                  <a:pt x="0" y="909480"/>
                </a:cubicBezTo>
                <a:cubicBezTo>
                  <a:pt x="-46954" y="808319"/>
                  <a:pt x="8110" y="567864"/>
                  <a:pt x="0" y="475515"/>
                </a:cubicBezTo>
                <a:cubicBezTo>
                  <a:pt x="-8110" y="383167"/>
                  <a:pt x="44676" y="219617"/>
                  <a:pt x="0" y="0"/>
                </a:cubicBezTo>
                <a:close/>
              </a:path>
              <a:path w="10118476" h="1384995" stroke="0" extrusionOk="0">
                <a:moveTo>
                  <a:pt x="0" y="0"/>
                </a:moveTo>
                <a:cubicBezTo>
                  <a:pt x="240923" y="-48846"/>
                  <a:pt x="320789" y="54743"/>
                  <a:pt x="494020" y="0"/>
                </a:cubicBezTo>
                <a:cubicBezTo>
                  <a:pt x="667251" y="-54743"/>
                  <a:pt x="724716" y="6119"/>
                  <a:pt x="785670" y="0"/>
                </a:cubicBezTo>
                <a:cubicBezTo>
                  <a:pt x="846624" y="-6119"/>
                  <a:pt x="1269197" y="70739"/>
                  <a:pt x="1583244" y="0"/>
                </a:cubicBezTo>
                <a:cubicBezTo>
                  <a:pt x="1897291" y="-70739"/>
                  <a:pt x="1832046" y="18981"/>
                  <a:pt x="2077264" y="0"/>
                </a:cubicBezTo>
                <a:cubicBezTo>
                  <a:pt x="2322482" y="-18981"/>
                  <a:pt x="2409424" y="2666"/>
                  <a:pt x="2571283" y="0"/>
                </a:cubicBezTo>
                <a:cubicBezTo>
                  <a:pt x="2733142" y="-2666"/>
                  <a:pt x="2986890" y="11970"/>
                  <a:pt x="3368857" y="0"/>
                </a:cubicBezTo>
                <a:cubicBezTo>
                  <a:pt x="3750824" y="-11970"/>
                  <a:pt x="3580158" y="34160"/>
                  <a:pt x="3761692" y="0"/>
                </a:cubicBezTo>
                <a:cubicBezTo>
                  <a:pt x="3943226" y="-34160"/>
                  <a:pt x="4344994" y="47477"/>
                  <a:pt x="4559266" y="0"/>
                </a:cubicBezTo>
                <a:cubicBezTo>
                  <a:pt x="4773538" y="-47477"/>
                  <a:pt x="4979544" y="30427"/>
                  <a:pt x="5356840" y="0"/>
                </a:cubicBezTo>
                <a:cubicBezTo>
                  <a:pt x="5734136" y="-30427"/>
                  <a:pt x="5662368" y="2159"/>
                  <a:pt x="5952045" y="0"/>
                </a:cubicBezTo>
                <a:cubicBezTo>
                  <a:pt x="6241723" y="-2159"/>
                  <a:pt x="6360106" y="55390"/>
                  <a:pt x="6749619" y="0"/>
                </a:cubicBezTo>
                <a:cubicBezTo>
                  <a:pt x="7139132" y="-55390"/>
                  <a:pt x="7028920" y="25036"/>
                  <a:pt x="7243638" y="0"/>
                </a:cubicBezTo>
                <a:cubicBezTo>
                  <a:pt x="7458356" y="-25036"/>
                  <a:pt x="7602599" y="2353"/>
                  <a:pt x="7737658" y="0"/>
                </a:cubicBezTo>
                <a:cubicBezTo>
                  <a:pt x="7872717" y="-2353"/>
                  <a:pt x="8249121" y="36660"/>
                  <a:pt x="8434047" y="0"/>
                </a:cubicBezTo>
                <a:cubicBezTo>
                  <a:pt x="8618973" y="-36660"/>
                  <a:pt x="8726039" y="24841"/>
                  <a:pt x="8928067" y="0"/>
                </a:cubicBezTo>
                <a:cubicBezTo>
                  <a:pt x="9130095" y="-24841"/>
                  <a:pt x="9544919" y="104243"/>
                  <a:pt x="10118476" y="0"/>
                </a:cubicBezTo>
                <a:cubicBezTo>
                  <a:pt x="10120306" y="219697"/>
                  <a:pt x="10088472" y="270110"/>
                  <a:pt x="10118476" y="489365"/>
                </a:cubicBezTo>
                <a:cubicBezTo>
                  <a:pt x="10148480" y="708620"/>
                  <a:pt x="10078168" y="828463"/>
                  <a:pt x="10118476" y="964880"/>
                </a:cubicBezTo>
                <a:cubicBezTo>
                  <a:pt x="10158784" y="1101298"/>
                  <a:pt x="10113923" y="1297042"/>
                  <a:pt x="10118476" y="1384995"/>
                </a:cubicBezTo>
                <a:cubicBezTo>
                  <a:pt x="10036735" y="1418666"/>
                  <a:pt x="9941474" y="1373282"/>
                  <a:pt x="9826826" y="1384995"/>
                </a:cubicBezTo>
                <a:cubicBezTo>
                  <a:pt x="9712178" y="1396708"/>
                  <a:pt x="9297885" y="1384791"/>
                  <a:pt x="9029252" y="1384995"/>
                </a:cubicBezTo>
                <a:cubicBezTo>
                  <a:pt x="8760619" y="1385199"/>
                  <a:pt x="8676715" y="1355106"/>
                  <a:pt x="8434047" y="1384995"/>
                </a:cubicBezTo>
                <a:cubicBezTo>
                  <a:pt x="8191379" y="1414884"/>
                  <a:pt x="8185417" y="1366070"/>
                  <a:pt x="8041212" y="1384995"/>
                </a:cubicBezTo>
                <a:cubicBezTo>
                  <a:pt x="7897007" y="1403920"/>
                  <a:pt x="7729724" y="1378694"/>
                  <a:pt x="7446008" y="1384995"/>
                </a:cubicBezTo>
                <a:cubicBezTo>
                  <a:pt x="7162292" y="1391296"/>
                  <a:pt x="7231220" y="1355793"/>
                  <a:pt x="7154358" y="1384995"/>
                </a:cubicBezTo>
                <a:cubicBezTo>
                  <a:pt x="7077496" y="1414197"/>
                  <a:pt x="6985244" y="1360395"/>
                  <a:pt x="6862708" y="1384995"/>
                </a:cubicBezTo>
                <a:cubicBezTo>
                  <a:pt x="6740172" y="1409595"/>
                  <a:pt x="6424094" y="1352700"/>
                  <a:pt x="6267503" y="1384995"/>
                </a:cubicBezTo>
                <a:cubicBezTo>
                  <a:pt x="6110913" y="1417290"/>
                  <a:pt x="6055393" y="1367557"/>
                  <a:pt x="5874668" y="1384995"/>
                </a:cubicBezTo>
                <a:cubicBezTo>
                  <a:pt x="5693944" y="1402433"/>
                  <a:pt x="5508008" y="1346983"/>
                  <a:pt x="5178279" y="1384995"/>
                </a:cubicBezTo>
                <a:cubicBezTo>
                  <a:pt x="4848550" y="1423007"/>
                  <a:pt x="4873258" y="1342676"/>
                  <a:pt x="4785444" y="1384995"/>
                </a:cubicBezTo>
                <a:cubicBezTo>
                  <a:pt x="4697630" y="1427314"/>
                  <a:pt x="4416751" y="1344819"/>
                  <a:pt x="4089055" y="1384995"/>
                </a:cubicBezTo>
                <a:cubicBezTo>
                  <a:pt x="3761359" y="1425171"/>
                  <a:pt x="3871793" y="1370291"/>
                  <a:pt x="3797405" y="1384995"/>
                </a:cubicBezTo>
                <a:cubicBezTo>
                  <a:pt x="3723017" y="1399699"/>
                  <a:pt x="3301808" y="1383692"/>
                  <a:pt x="3101015" y="1384995"/>
                </a:cubicBezTo>
                <a:cubicBezTo>
                  <a:pt x="2900222" y="1386298"/>
                  <a:pt x="2889521" y="1356837"/>
                  <a:pt x="2708180" y="1384995"/>
                </a:cubicBezTo>
                <a:cubicBezTo>
                  <a:pt x="2526839" y="1413153"/>
                  <a:pt x="2536054" y="1373236"/>
                  <a:pt x="2416530" y="1384995"/>
                </a:cubicBezTo>
                <a:cubicBezTo>
                  <a:pt x="2297006" y="1396754"/>
                  <a:pt x="2154162" y="1351683"/>
                  <a:pt x="2023695" y="1384995"/>
                </a:cubicBezTo>
                <a:cubicBezTo>
                  <a:pt x="1893229" y="1418307"/>
                  <a:pt x="1626272" y="1358244"/>
                  <a:pt x="1327306" y="1384995"/>
                </a:cubicBezTo>
                <a:cubicBezTo>
                  <a:pt x="1028340" y="1411746"/>
                  <a:pt x="1055403" y="1350142"/>
                  <a:pt x="934471" y="1384995"/>
                </a:cubicBezTo>
                <a:cubicBezTo>
                  <a:pt x="813540" y="1419848"/>
                  <a:pt x="776857" y="1380159"/>
                  <a:pt x="642821" y="1384995"/>
                </a:cubicBezTo>
                <a:cubicBezTo>
                  <a:pt x="508785" y="1389831"/>
                  <a:pt x="227304" y="1327909"/>
                  <a:pt x="0" y="1384995"/>
                </a:cubicBezTo>
                <a:cubicBezTo>
                  <a:pt x="-5527" y="1246760"/>
                  <a:pt x="986" y="1114861"/>
                  <a:pt x="0" y="937180"/>
                </a:cubicBezTo>
                <a:cubicBezTo>
                  <a:pt x="-986" y="759499"/>
                  <a:pt x="3779" y="663554"/>
                  <a:pt x="0" y="517065"/>
                </a:cubicBezTo>
                <a:cubicBezTo>
                  <a:pt x="-3779" y="370576"/>
                  <a:pt x="53193" y="114915"/>
                  <a:pt x="0" y="0"/>
                </a:cubicBezTo>
                <a:close/>
              </a:path>
            </a:pathLst>
          </a:custGeom>
          <a:ln>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a:spAutoFit/>
          </a:bodyPr>
          <a:lstStyle/>
          <a:p>
            <a:r>
              <a:rPr lang="es-CL" sz="2800" b="1" dirty="0">
                <a:solidFill>
                  <a:srgbClr val="222222"/>
                </a:solidFill>
                <a:latin typeface="Arial" panose="020B0604020202020204" pitchFamily="34" charset="0"/>
                <a:cs typeface="Arial" panose="020B0604020202020204" pitchFamily="34" charset="0"/>
              </a:rPr>
              <a:t>Practica los métodos y prueba algunos nuevos:</a:t>
            </a:r>
          </a:p>
          <a:p>
            <a:endParaRPr lang="es-CL" sz="2800" b="1" dirty="0">
              <a:solidFill>
                <a:srgbClr val="222222"/>
              </a:solidFill>
              <a:latin typeface="Arial" panose="020B0604020202020204" pitchFamily="34" charset="0"/>
              <a:cs typeface="Arial" panose="020B0604020202020204" pitchFamily="34" charset="0"/>
            </a:endParaRPr>
          </a:p>
          <a:p>
            <a:r>
              <a:rPr lang="es-CL" sz="2800" dirty="0">
                <a:latin typeface="Arial" panose="020B0604020202020204" pitchFamily="34" charset="0"/>
                <a:cs typeface="Arial" panose="020B0604020202020204" pitchFamily="34" charset="0"/>
                <a:hlinkClick r:id="rId4"/>
              </a:rPr>
              <a:t>https://docs.oracle.com/javase/7/docs/api/java/lang/String.html</a:t>
            </a:r>
            <a:endParaRPr lang="es-ES_tradnl"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251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rPr>
              <a:t>¿Qué diferencia existen entre atributos, parámetros y variables locales?</a:t>
            </a:r>
          </a:p>
          <a:p>
            <a:pPr algn="just"/>
            <a:endParaRPr lang="es-CL" sz="3600" dirty="0">
              <a:solidFill>
                <a:schemeClr val="tx1"/>
              </a:solidFill>
              <a:latin typeface="Arial" panose="020B0604020202020204" pitchFamily="34" charset="0"/>
              <a:cs typeface="Arial" panose="020B0604020202020204" pitchFamily="34" charset="0"/>
            </a:endParaRPr>
          </a:p>
          <a:p>
            <a:pPr algn="just"/>
            <a:r>
              <a:rPr lang="es-CL" sz="3600" dirty="0">
                <a:solidFill>
                  <a:schemeClr val="tx1"/>
                </a:solidFill>
                <a:latin typeface="Arial" panose="020B0604020202020204" pitchFamily="34" charset="0"/>
                <a:cs typeface="Arial" panose="020B0604020202020204" pitchFamily="34" charset="0"/>
              </a:rPr>
              <a:t>Conversa con tu compañero, las diferencias…</a:t>
            </a:r>
          </a:p>
          <a:p>
            <a:pPr algn="just"/>
            <a:r>
              <a:rPr lang="es-CL" sz="3600" dirty="0">
                <a:solidFill>
                  <a:schemeClr val="tx1"/>
                </a:solidFill>
                <a:latin typeface="Arial"/>
                <a:ea typeface="+mj-ea"/>
                <a:cs typeface="Arial"/>
                <a:sym typeface="Calibri"/>
              </a:rPr>
              <a:t> </a:t>
            </a:r>
          </a:p>
          <a:p>
            <a:pPr lvl="8" algn="just"/>
            <a:r>
              <a:rPr lang="es-CL" sz="3600" b="1" dirty="0">
                <a:solidFill>
                  <a:schemeClr val="tx1"/>
                </a:solidFill>
                <a:latin typeface="Arial"/>
                <a:ea typeface="+mj-ea"/>
                <a:cs typeface="Arial"/>
                <a:sym typeface="Calibri"/>
              </a:rPr>
              <a:t>	</a:t>
            </a:r>
            <a:endParaRPr lang="es-ES_tradnl"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5123B161-86EF-2BC1-B9E6-517C4D970079}"/>
              </a:ext>
            </a:extLst>
          </p:cNvPr>
          <p:cNvPicPr>
            <a:picLocks noChangeAspect="1"/>
          </p:cNvPicPr>
          <p:nvPr/>
        </p:nvPicPr>
        <p:blipFill>
          <a:blip r:embed="rId3"/>
          <a:stretch>
            <a:fillRect/>
          </a:stretch>
        </p:blipFill>
        <p:spPr>
          <a:xfrm>
            <a:off x="7488484" y="4587875"/>
            <a:ext cx="5127131" cy="5020316"/>
          </a:xfrm>
          <a:prstGeom prst="rect">
            <a:avLst/>
          </a:prstGeom>
          <a:effectLst>
            <a:softEdge rad="25400"/>
          </a:effectLst>
        </p:spPr>
      </p:pic>
    </p:spTree>
    <p:extLst>
      <p:ext uri="{BB962C8B-B14F-4D97-AF65-F5344CB8AC3E}">
        <p14:creationId xmlns:p14="http://schemas.microsoft.com/office/powerpoint/2010/main" val="214962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Clase String</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A considerar...</a:t>
            </a:r>
          </a:p>
          <a:p>
            <a:pPr algn="just"/>
            <a:endParaRPr lang="es-CL" sz="3600" dirty="0">
              <a:solidFill>
                <a:srgbClr val="222222"/>
              </a:solidFill>
              <a:latin typeface="Arial" panose="020B0604020202020204" pitchFamily="34" charset="0"/>
              <a:cs typeface="Arial" panose="020B0604020202020204" pitchFamily="34" charset="0"/>
            </a:endParaRPr>
          </a:p>
          <a:p>
            <a:pPr marL="342900" indent="-342900" algn="just">
              <a:buFont typeface="Zapf Dingbats"/>
              <a:buChar char="✦"/>
            </a:pPr>
            <a:r>
              <a:rPr lang="es-CL" sz="3600" dirty="0">
                <a:solidFill>
                  <a:srgbClr val="222222"/>
                </a:solidFill>
                <a:latin typeface="Arial" panose="020B0604020202020204" pitchFamily="34" charset="0"/>
                <a:cs typeface="Arial" panose="020B0604020202020204" pitchFamily="34" charset="0"/>
              </a:rPr>
              <a:t>Intentar acceder a un carácter que se encuentra fuera de los límites de una cadena (es decir, un índice menor que 0 o un índice mayor o igual a la longitud de la cadena), produce una excepción </a:t>
            </a:r>
            <a:r>
              <a:rPr lang="es-CL" sz="3600" b="1" dirty="0" err="1">
                <a:solidFill>
                  <a:srgbClr val="222222"/>
                </a:solidFill>
                <a:latin typeface="Arial" panose="020B0604020202020204" pitchFamily="34" charset="0"/>
                <a:cs typeface="Arial" panose="020B0604020202020204" pitchFamily="34" charset="0"/>
              </a:rPr>
              <a:t>StringIndexOutOfBoundsException</a:t>
            </a:r>
            <a:r>
              <a:rPr lang="es-CL" sz="3600" dirty="0">
                <a:solidFill>
                  <a:srgbClr val="222222"/>
                </a:solidFill>
                <a:latin typeface="Arial" panose="020B0604020202020204" pitchFamily="34" charset="0"/>
                <a:cs typeface="Arial" panose="020B0604020202020204" pitchFamily="34" charset="0"/>
              </a:rPr>
              <a:t>. </a:t>
            </a:r>
          </a:p>
          <a:p>
            <a:pPr algn="just"/>
            <a:endParaRPr lang="es-CL" sz="3600" dirty="0">
              <a:solidFill>
                <a:srgbClr val="222222"/>
              </a:solidFill>
              <a:latin typeface="Arial" panose="020B0604020202020204" pitchFamily="34" charset="0"/>
              <a:cs typeface="Arial" panose="020B0604020202020204" pitchFamily="34" charset="0"/>
            </a:endParaRPr>
          </a:p>
          <a:p>
            <a:pPr marL="342900" indent="-342900" algn="just">
              <a:buFont typeface="Zapf Dingbats"/>
              <a:buChar char="✦"/>
            </a:pPr>
            <a:r>
              <a:rPr lang="es-CL" sz="3600" dirty="0">
                <a:solidFill>
                  <a:srgbClr val="222222"/>
                </a:solidFill>
                <a:latin typeface="Arial" panose="020B0604020202020204" pitchFamily="34" charset="0"/>
                <a:cs typeface="Arial" panose="020B0604020202020204" pitchFamily="34" charset="0"/>
              </a:rPr>
              <a:t>Al comparar referencias con == se pueden producir errores lógicos, ya que </a:t>
            </a:r>
            <a:r>
              <a:rPr lang="es-CL" sz="3600" b="1" dirty="0">
                <a:solidFill>
                  <a:srgbClr val="222222"/>
                </a:solidFill>
                <a:latin typeface="Arial" panose="020B0604020202020204" pitchFamily="34" charset="0"/>
                <a:cs typeface="Arial" panose="020B0604020202020204" pitchFamily="34" charset="0"/>
              </a:rPr>
              <a:t>==</a:t>
            </a:r>
            <a:r>
              <a:rPr lang="es-CL" sz="3600" dirty="0">
                <a:solidFill>
                  <a:srgbClr val="222222"/>
                </a:solidFill>
                <a:latin typeface="Arial" panose="020B0604020202020204" pitchFamily="34" charset="0"/>
                <a:cs typeface="Arial" panose="020B0604020202020204" pitchFamily="34" charset="0"/>
              </a:rPr>
              <a:t> compara las referencias para determinar si se refieren al mismo objeto, no si dos objetos tienen el mismo contenido. Si se comparan dos objetos idénticos con ==, el resultado será false. Si va a comparar objetos para determinar si tienen el mismo contenido, utilice el método </a:t>
            </a:r>
            <a:r>
              <a:rPr lang="es-CL" sz="3600" b="1" dirty="0" err="1">
                <a:solidFill>
                  <a:srgbClr val="222222"/>
                </a:solidFill>
                <a:latin typeface="Arial" panose="020B0604020202020204" pitchFamily="34" charset="0"/>
                <a:cs typeface="Arial" panose="020B0604020202020204" pitchFamily="34" charset="0"/>
              </a:rPr>
              <a:t>equals</a:t>
            </a:r>
            <a:r>
              <a:rPr lang="es-CL" sz="3600" dirty="0">
                <a:solidFill>
                  <a:srgbClr val="222222"/>
                </a:solidFill>
                <a:latin typeface="Arial" panose="020B0604020202020204" pitchFamily="34" charset="0"/>
                <a:cs typeface="Arial" panose="020B0604020202020204" pitchFamily="34" charset="0"/>
              </a:rPr>
              <a:t>.</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 name="Rectángulo 2">
            <a:extLst>
              <a:ext uri="{FF2B5EF4-FFF2-40B4-BE49-F238E27FC236}">
                <a16:creationId xmlns:a16="http://schemas.microsoft.com/office/drawing/2014/main" id="{9F00C5DE-57E7-42D2-5CAC-224FC6083820}"/>
              </a:ext>
            </a:extLst>
          </p:cNvPr>
          <p:cNvSpPr/>
          <p:nvPr/>
        </p:nvSpPr>
        <p:spPr>
          <a:xfrm>
            <a:off x="1670050" y="9388476"/>
            <a:ext cx="15011400" cy="1384995"/>
          </a:xfrm>
          <a:custGeom>
            <a:avLst/>
            <a:gdLst>
              <a:gd name="connsiteX0" fmla="*/ 0 w 15011400"/>
              <a:gd name="connsiteY0" fmla="*/ 0 h 1384995"/>
              <a:gd name="connsiteX1" fmla="*/ 427248 w 15011400"/>
              <a:gd name="connsiteY1" fmla="*/ 0 h 1384995"/>
              <a:gd name="connsiteX2" fmla="*/ 1304837 w 15011400"/>
              <a:gd name="connsiteY2" fmla="*/ 0 h 1384995"/>
              <a:gd name="connsiteX3" fmla="*/ 2032313 w 15011400"/>
              <a:gd name="connsiteY3" fmla="*/ 0 h 1384995"/>
              <a:gd name="connsiteX4" fmla="*/ 2459560 w 15011400"/>
              <a:gd name="connsiteY4" fmla="*/ 0 h 1384995"/>
              <a:gd name="connsiteX5" fmla="*/ 2586580 w 15011400"/>
              <a:gd name="connsiteY5" fmla="*/ 0 h 1384995"/>
              <a:gd name="connsiteX6" fmla="*/ 3013827 w 15011400"/>
              <a:gd name="connsiteY6" fmla="*/ 0 h 1384995"/>
              <a:gd name="connsiteX7" fmla="*/ 3741303 w 15011400"/>
              <a:gd name="connsiteY7" fmla="*/ 0 h 1384995"/>
              <a:gd name="connsiteX8" fmla="*/ 4618892 w 15011400"/>
              <a:gd name="connsiteY8" fmla="*/ 0 h 1384995"/>
              <a:gd name="connsiteX9" fmla="*/ 4745912 w 15011400"/>
              <a:gd name="connsiteY9" fmla="*/ 0 h 1384995"/>
              <a:gd name="connsiteX10" fmla="*/ 4872931 w 15011400"/>
              <a:gd name="connsiteY10" fmla="*/ 0 h 1384995"/>
              <a:gd name="connsiteX11" fmla="*/ 5750521 w 15011400"/>
              <a:gd name="connsiteY11" fmla="*/ 0 h 1384995"/>
              <a:gd name="connsiteX12" fmla="*/ 5877540 w 15011400"/>
              <a:gd name="connsiteY12" fmla="*/ 0 h 1384995"/>
              <a:gd name="connsiteX13" fmla="*/ 6454902 w 15011400"/>
              <a:gd name="connsiteY13" fmla="*/ 0 h 1384995"/>
              <a:gd name="connsiteX14" fmla="*/ 6732036 w 15011400"/>
              <a:gd name="connsiteY14" fmla="*/ 0 h 1384995"/>
              <a:gd name="connsiteX15" fmla="*/ 7009169 w 15011400"/>
              <a:gd name="connsiteY15" fmla="*/ 0 h 1384995"/>
              <a:gd name="connsiteX16" fmla="*/ 7286303 w 15011400"/>
              <a:gd name="connsiteY16" fmla="*/ 0 h 1384995"/>
              <a:gd name="connsiteX17" fmla="*/ 7563436 w 15011400"/>
              <a:gd name="connsiteY17" fmla="*/ 0 h 1384995"/>
              <a:gd name="connsiteX18" fmla="*/ 7990684 w 15011400"/>
              <a:gd name="connsiteY18" fmla="*/ 0 h 1384995"/>
              <a:gd name="connsiteX19" fmla="*/ 8267817 w 15011400"/>
              <a:gd name="connsiteY19" fmla="*/ 0 h 1384995"/>
              <a:gd name="connsiteX20" fmla="*/ 8695065 w 15011400"/>
              <a:gd name="connsiteY20" fmla="*/ 0 h 1384995"/>
              <a:gd name="connsiteX21" fmla="*/ 9422540 w 15011400"/>
              <a:gd name="connsiteY21" fmla="*/ 0 h 1384995"/>
              <a:gd name="connsiteX22" fmla="*/ 9699674 w 15011400"/>
              <a:gd name="connsiteY22" fmla="*/ 0 h 1384995"/>
              <a:gd name="connsiteX23" fmla="*/ 9826693 w 15011400"/>
              <a:gd name="connsiteY23" fmla="*/ 0 h 1384995"/>
              <a:gd name="connsiteX24" fmla="*/ 10704283 w 15011400"/>
              <a:gd name="connsiteY24" fmla="*/ 0 h 1384995"/>
              <a:gd name="connsiteX25" fmla="*/ 10831302 w 15011400"/>
              <a:gd name="connsiteY25" fmla="*/ 0 h 1384995"/>
              <a:gd name="connsiteX26" fmla="*/ 11408664 w 15011400"/>
              <a:gd name="connsiteY26" fmla="*/ 0 h 1384995"/>
              <a:gd name="connsiteX27" fmla="*/ 11535684 w 15011400"/>
              <a:gd name="connsiteY27" fmla="*/ 0 h 1384995"/>
              <a:gd name="connsiteX28" fmla="*/ 12263159 w 15011400"/>
              <a:gd name="connsiteY28" fmla="*/ 0 h 1384995"/>
              <a:gd name="connsiteX29" fmla="*/ 12840521 w 15011400"/>
              <a:gd name="connsiteY29" fmla="*/ 0 h 1384995"/>
              <a:gd name="connsiteX30" fmla="*/ 13567996 w 15011400"/>
              <a:gd name="connsiteY30" fmla="*/ 0 h 1384995"/>
              <a:gd name="connsiteX31" fmla="*/ 14145358 w 15011400"/>
              <a:gd name="connsiteY31" fmla="*/ 0 h 1384995"/>
              <a:gd name="connsiteX32" fmla="*/ 15011400 w 15011400"/>
              <a:gd name="connsiteY32" fmla="*/ 0 h 1384995"/>
              <a:gd name="connsiteX33" fmla="*/ 15011400 w 15011400"/>
              <a:gd name="connsiteY33" fmla="*/ 475515 h 1384995"/>
              <a:gd name="connsiteX34" fmla="*/ 15011400 w 15011400"/>
              <a:gd name="connsiteY34" fmla="*/ 895630 h 1384995"/>
              <a:gd name="connsiteX35" fmla="*/ 15011400 w 15011400"/>
              <a:gd name="connsiteY35" fmla="*/ 1384995 h 1384995"/>
              <a:gd name="connsiteX36" fmla="*/ 14434038 w 15011400"/>
              <a:gd name="connsiteY36" fmla="*/ 1384995 h 1384995"/>
              <a:gd name="connsiteX37" fmla="*/ 13556449 w 15011400"/>
              <a:gd name="connsiteY37" fmla="*/ 1384995 h 1384995"/>
              <a:gd name="connsiteX38" fmla="*/ 12979087 w 15011400"/>
              <a:gd name="connsiteY38" fmla="*/ 1384995 h 1384995"/>
              <a:gd name="connsiteX39" fmla="*/ 12852068 w 15011400"/>
              <a:gd name="connsiteY39" fmla="*/ 1384995 h 1384995"/>
              <a:gd name="connsiteX40" fmla="*/ 12725048 w 15011400"/>
              <a:gd name="connsiteY40" fmla="*/ 1384995 h 1384995"/>
              <a:gd name="connsiteX41" fmla="*/ 11847459 w 15011400"/>
              <a:gd name="connsiteY41" fmla="*/ 1384995 h 1384995"/>
              <a:gd name="connsiteX42" fmla="*/ 11420211 w 15011400"/>
              <a:gd name="connsiteY42" fmla="*/ 1384995 h 1384995"/>
              <a:gd name="connsiteX43" fmla="*/ 10542622 w 15011400"/>
              <a:gd name="connsiteY43" fmla="*/ 1384995 h 1384995"/>
              <a:gd name="connsiteX44" fmla="*/ 9965260 w 15011400"/>
              <a:gd name="connsiteY44" fmla="*/ 1384995 h 1384995"/>
              <a:gd name="connsiteX45" fmla="*/ 9838241 w 15011400"/>
              <a:gd name="connsiteY45" fmla="*/ 1384995 h 1384995"/>
              <a:gd name="connsiteX46" fmla="*/ 9561107 w 15011400"/>
              <a:gd name="connsiteY46" fmla="*/ 1384995 h 1384995"/>
              <a:gd name="connsiteX47" fmla="*/ 9133860 w 15011400"/>
              <a:gd name="connsiteY47" fmla="*/ 1384995 h 1384995"/>
              <a:gd name="connsiteX48" fmla="*/ 8406384 w 15011400"/>
              <a:gd name="connsiteY48" fmla="*/ 1384995 h 1384995"/>
              <a:gd name="connsiteX49" fmla="*/ 7678908 w 15011400"/>
              <a:gd name="connsiteY49" fmla="*/ 1384995 h 1384995"/>
              <a:gd name="connsiteX50" fmla="*/ 7101547 w 15011400"/>
              <a:gd name="connsiteY50" fmla="*/ 1384995 h 1384995"/>
              <a:gd name="connsiteX51" fmla="*/ 6674299 w 15011400"/>
              <a:gd name="connsiteY51" fmla="*/ 1384995 h 1384995"/>
              <a:gd name="connsiteX52" fmla="*/ 5796710 w 15011400"/>
              <a:gd name="connsiteY52" fmla="*/ 1384995 h 1384995"/>
              <a:gd name="connsiteX53" fmla="*/ 5219348 w 15011400"/>
              <a:gd name="connsiteY53" fmla="*/ 1384995 h 1384995"/>
              <a:gd name="connsiteX54" fmla="*/ 4942215 w 15011400"/>
              <a:gd name="connsiteY54" fmla="*/ 1384995 h 1384995"/>
              <a:gd name="connsiteX55" fmla="*/ 4665081 w 15011400"/>
              <a:gd name="connsiteY55" fmla="*/ 1384995 h 1384995"/>
              <a:gd name="connsiteX56" fmla="*/ 4538062 w 15011400"/>
              <a:gd name="connsiteY56" fmla="*/ 1384995 h 1384995"/>
              <a:gd name="connsiteX57" fmla="*/ 3960700 w 15011400"/>
              <a:gd name="connsiteY57" fmla="*/ 1384995 h 1384995"/>
              <a:gd name="connsiteX58" fmla="*/ 3683567 w 15011400"/>
              <a:gd name="connsiteY58" fmla="*/ 1384995 h 1384995"/>
              <a:gd name="connsiteX59" fmla="*/ 2805977 w 15011400"/>
              <a:gd name="connsiteY59" fmla="*/ 1384995 h 1384995"/>
              <a:gd name="connsiteX60" fmla="*/ 2078502 w 15011400"/>
              <a:gd name="connsiteY60" fmla="*/ 1384995 h 1384995"/>
              <a:gd name="connsiteX61" fmla="*/ 1651254 w 15011400"/>
              <a:gd name="connsiteY61" fmla="*/ 1384995 h 1384995"/>
              <a:gd name="connsiteX62" fmla="*/ 773664 w 15011400"/>
              <a:gd name="connsiteY62" fmla="*/ 1384995 h 1384995"/>
              <a:gd name="connsiteX63" fmla="*/ 0 w 15011400"/>
              <a:gd name="connsiteY63" fmla="*/ 1384995 h 1384995"/>
              <a:gd name="connsiteX64" fmla="*/ 0 w 15011400"/>
              <a:gd name="connsiteY64" fmla="*/ 951030 h 1384995"/>
              <a:gd name="connsiteX65" fmla="*/ 0 w 15011400"/>
              <a:gd name="connsiteY65" fmla="*/ 475515 h 1384995"/>
              <a:gd name="connsiteX66" fmla="*/ 0 w 15011400"/>
              <a:gd name="connsiteY66" fmla="*/ 0 h 138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5011400" h="1384995" fill="none" extrusionOk="0">
                <a:moveTo>
                  <a:pt x="0" y="0"/>
                </a:moveTo>
                <a:cubicBezTo>
                  <a:pt x="196400" y="-40874"/>
                  <a:pt x="289525" y="12669"/>
                  <a:pt x="427248" y="0"/>
                </a:cubicBezTo>
                <a:cubicBezTo>
                  <a:pt x="564971" y="-12669"/>
                  <a:pt x="1114003" y="32295"/>
                  <a:pt x="1304837" y="0"/>
                </a:cubicBezTo>
                <a:cubicBezTo>
                  <a:pt x="1495671" y="-32295"/>
                  <a:pt x="1763237" y="13902"/>
                  <a:pt x="2032313" y="0"/>
                </a:cubicBezTo>
                <a:cubicBezTo>
                  <a:pt x="2301389" y="-13902"/>
                  <a:pt x="2286565" y="6115"/>
                  <a:pt x="2459560" y="0"/>
                </a:cubicBezTo>
                <a:cubicBezTo>
                  <a:pt x="2632555" y="-6115"/>
                  <a:pt x="2539361" y="3697"/>
                  <a:pt x="2586580" y="0"/>
                </a:cubicBezTo>
                <a:cubicBezTo>
                  <a:pt x="2633799" y="-3697"/>
                  <a:pt x="2824389" y="15679"/>
                  <a:pt x="3013827" y="0"/>
                </a:cubicBezTo>
                <a:cubicBezTo>
                  <a:pt x="3203265" y="-15679"/>
                  <a:pt x="3521207" y="59893"/>
                  <a:pt x="3741303" y="0"/>
                </a:cubicBezTo>
                <a:cubicBezTo>
                  <a:pt x="3961399" y="-59893"/>
                  <a:pt x="4432133" y="78311"/>
                  <a:pt x="4618892" y="0"/>
                </a:cubicBezTo>
                <a:cubicBezTo>
                  <a:pt x="4805651" y="-78311"/>
                  <a:pt x="4686361" y="9613"/>
                  <a:pt x="4745912" y="0"/>
                </a:cubicBezTo>
                <a:cubicBezTo>
                  <a:pt x="4805463" y="-9613"/>
                  <a:pt x="4827182" y="2528"/>
                  <a:pt x="4872931" y="0"/>
                </a:cubicBezTo>
                <a:cubicBezTo>
                  <a:pt x="4918680" y="-2528"/>
                  <a:pt x="5361891" y="70067"/>
                  <a:pt x="5750521" y="0"/>
                </a:cubicBezTo>
                <a:cubicBezTo>
                  <a:pt x="6139151" y="-70067"/>
                  <a:pt x="5838529" y="12033"/>
                  <a:pt x="5877540" y="0"/>
                </a:cubicBezTo>
                <a:cubicBezTo>
                  <a:pt x="5916551" y="-12033"/>
                  <a:pt x="6234985" y="47221"/>
                  <a:pt x="6454902" y="0"/>
                </a:cubicBezTo>
                <a:cubicBezTo>
                  <a:pt x="6674819" y="-47221"/>
                  <a:pt x="6657390" y="30421"/>
                  <a:pt x="6732036" y="0"/>
                </a:cubicBezTo>
                <a:cubicBezTo>
                  <a:pt x="6806682" y="-30421"/>
                  <a:pt x="6933268" y="23173"/>
                  <a:pt x="7009169" y="0"/>
                </a:cubicBezTo>
                <a:cubicBezTo>
                  <a:pt x="7085070" y="-23173"/>
                  <a:pt x="7212480" y="24393"/>
                  <a:pt x="7286303" y="0"/>
                </a:cubicBezTo>
                <a:cubicBezTo>
                  <a:pt x="7360126" y="-24393"/>
                  <a:pt x="7460433" y="10383"/>
                  <a:pt x="7563436" y="0"/>
                </a:cubicBezTo>
                <a:cubicBezTo>
                  <a:pt x="7666439" y="-10383"/>
                  <a:pt x="7874823" y="23606"/>
                  <a:pt x="7990684" y="0"/>
                </a:cubicBezTo>
                <a:cubicBezTo>
                  <a:pt x="8106545" y="-23606"/>
                  <a:pt x="8187822" y="14070"/>
                  <a:pt x="8267817" y="0"/>
                </a:cubicBezTo>
                <a:cubicBezTo>
                  <a:pt x="8347812" y="-14070"/>
                  <a:pt x="8559017" y="49415"/>
                  <a:pt x="8695065" y="0"/>
                </a:cubicBezTo>
                <a:cubicBezTo>
                  <a:pt x="8831113" y="-49415"/>
                  <a:pt x="9161915" y="72665"/>
                  <a:pt x="9422540" y="0"/>
                </a:cubicBezTo>
                <a:cubicBezTo>
                  <a:pt x="9683165" y="-72665"/>
                  <a:pt x="9622791" y="11315"/>
                  <a:pt x="9699674" y="0"/>
                </a:cubicBezTo>
                <a:cubicBezTo>
                  <a:pt x="9776557" y="-11315"/>
                  <a:pt x="9789210" y="4536"/>
                  <a:pt x="9826693" y="0"/>
                </a:cubicBezTo>
                <a:cubicBezTo>
                  <a:pt x="9864176" y="-4536"/>
                  <a:pt x="10327625" y="38317"/>
                  <a:pt x="10704283" y="0"/>
                </a:cubicBezTo>
                <a:cubicBezTo>
                  <a:pt x="11080941" y="-38317"/>
                  <a:pt x="10770646" y="7906"/>
                  <a:pt x="10831302" y="0"/>
                </a:cubicBezTo>
                <a:cubicBezTo>
                  <a:pt x="10891958" y="-7906"/>
                  <a:pt x="11132978" y="30555"/>
                  <a:pt x="11408664" y="0"/>
                </a:cubicBezTo>
                <a:cubicBezTo>
                  <a:pt x="11684350" y="-30555"/>
                  <a:pt x="11490098" y="11937"/>
                  <a:pt x="11535684" y="0"/>
                </a:cubicBezTo>
                <a:cubicBezTo>
                  <a:pt x="11581270" y="-11937"/>
                  <a:pt x="11923591" y="82860"/>
                  <a:pt x="12263159" y="0"/>
                </a:cubicBezTo>
                <a:cubicBezTo>
                  <a:pt x="12602728" y="-82860"/>
                  <a:pt x="12669111" y="61382"/>
                  <a:pt x="12840521" y="0"/>
                </a:cubicBezTo>
                <a:cubicBezTo>
                  <a:pt x="13011931" y="-61382"/>
                  <a:pt x="13268727" y="29867"/>
                  <a:pt x="13567996" y="0"/>
                </a:cubicBezTo>
                <a:cubicBezTo>
                  <a:pt x="13867265" y="-29867"/>
                  <a:pt x="13957426" y="57253"/>
                  <a:pt x="14145358" y="0"/>
                </a:cubicBezTo>
                <a:cubicBezTo>
                  <a:pt x="14333290" y="-57253"/>
                  <a:pt x="14733884" y="14861"/>
                  <a:pt x="15011400" y="0"/>
                </a:cubicBezTo>
                <a:cubicBezTo>
                  <a:pt x="15036295" y="146678"/>
                  <a:pt x="14994931" y="265933"/>
                  <a:pt x="15011400" y="475515"/>
                </a:cubicBezTo>
                <a:cubicBezTo>
                  <a:pt x="15027869" y="685098"/>
                  <a:pt x="14981824" y="695244"/>
                  <a:pt x="15011400" y="895630"/>
                </a:cubicBezTo>
                <a:cubicBezTo>
                  <a:pt x="15040976" y="1096016"/>
                  <a:pt x="14992307" y="1145813"/>
                  <a:pt x="15011400" y="1384995"/>
                </a:cubicBezTo>
                <a:cubicBezTo>
                  <a:pt x="14894085" y="1451176"/>
                  <a:pt x="14573929" y="1332324"/>
                  <a:pt x="14434038" y="1384995"/>
                </a:cubicBezTo>
                <a:cubicBezTo>
                  <a:pt x="14294147" y="1437666"/>
                  <a:pt x="13884022" y="1344070"/>
                  <a:pt x="13556449" y="1384995"/>
                </a:cubicBezTo>
                <a:cubicBezTo>
                  <a:pt x="13228876" y="1425920"/>
                  <a:pt x="13148420" y="1372643"/>
                  <a:pt x="12979087" y="1384995"/>
                </a:cubicBezTo>
                <a:cubicBezTo>
                  <a:pt x="12809754" y="1397347"/>
                  <a:pt x="12902673" y="1372658"/>
                  <a:pt x="12852068" y="1384995"/>
                </a:cubicBezTo>
                <a:cubicBezTo>
                  <a:pt x="12801463" y="1397332"/>
                  <a:pt x="12751806" y="1384954"/>
                  <a:pt x="12725048" y="1384995"/>
                </a:cubicBezTo>
                <a:cubicBezTo>
                  <a:pt x="12698290" y="1385036"/>
                  <a:pt x="12148073" y="1358006"/>
                  <a:pt x="11847459" y="1384995"/>
                </a:cubicBezTo>
                <a:cubicBezTo>
                  <a:pt x="11546845" y="1411984"/>
                  <a:pt x="11520646" y="1359558"/>
                  <a:pt x="11420211" y="1384995"/>
                </a:cubicBezTo>
                <a:cubicBezTo>
                  <a:pt x="11319776" y="1410432"/>
                  <a:pt x="10917387" y="1344745"/>
                  <a:pt x="10542622" y="1384995"/>
                </a:cubicBezTo>
                <a:cubicBezTo>
                  <a:pt x="10167857" y="1425245"/>
                  <a:pt x="10105550" y="1329863"/>
                  <a:pt x="9965260" y="1384995"/>
                </a:cubicBezTo>
                <a:cubicBezTo>
                  <a:pt x="9824970" y="1440127"/>
                  <a:pt x="9868217" y="1382297"/>
                  <a:pt x="9838241" y="1384995"/>
                </a:cubicBezTo>
                <a:cubicBezTo>
                  <a:pt x="9808265" y="1387693"/>
                  <a:pt x="9680176" y="1375798"/>
                  <a:pt x="9561107" y="1384995"/>
                </a:cubicBezTo>
                <a:cubicBezTo>
                  <a:pt x="9442038" y="1394192"/>
                  <a:pt x="9229009" y="1375702"/>
                  <a:pt x="9133860" y="1384995"/>
                </a:cubicBezTo>
                <a:cubicBezTo>
                  <a:pt x="9038711" y="1394288"/>
                  <a:pt x="8641395" y="1313991"/>
                  <a:pt x="8406384" y="1384995"/>
                </a:cubicBezTo>
                <a:cubicBezTo>
                  <a:pt x="8171373" y="1455999"/>
                  <a:pt x="7947727" y="1359961"/>
                  <a:pt x="7678908" y="1384995"/>
                </a:cubicBezTo>
                <a:cubicBezTo>
                  <a:pt x="7410089" y="1410029"/>
                  <a:pt x="7222222" y="1332161"/>
                  <a:pt x="7101547" y="1384995"/>
                </a:cubicBezTo>
                <a:cubicBezTo>
                  <a:pt x="6980872" y="1437829"/>
                  <a:pt x="6822659" y="1361145"/>
                  <a:pt x="6674299" y="1384995"/>
                </a:cubicBezTo>
                <a:cubicBezTo>
                  <a:pt x="6525939" y="1408845"/>
                  <a:pt x="6103057" y="1298809"/>
                  <a:pt x="5796710" y="1384995"/>
                </a:cubicBezTo>
                <a:cubicBezTo>
                  <a:pt x="5490363" y="1471181"/>
                  <a:pt x="5432592" y="1362811"/>
                  <a:pt x="5219348" y="1384995"/>
                </a:cubicBezTo>
                <a:cubicBezTo>
                  <a:pt x="5006104" y="1407179"/>
                  <a:pt x="5069454" y="1379162"/>
                  <a:pt x="4942215" y="1384995"/>
                </a:cubicBezTo>
                <a:cubicBezTo>
                  <a:pt x="4814976" y="1390828"/>
                  <a:pt x="4737572" y="1353499"/>
                  <a:pt x="4665081" y="1384995"/>
                </a:cubicBezTo>
                <a:cubicBezTo>
                  <a:pt x="4592590" y="1416491"/>
                  <a:pt x="4580606" y="1378053"/>
                  <a:pt x="4538062" y="1384995"/>
                </a:cubicBezTo>
                <a:cubicBezTo>
                  <a:pt x="4495518" y="1391937"/>
                  <a:pt x="4234862" y="1370947"/>
                  <a:pt x="3960700" y="1384995"/>
                </a:cubicBezTo>
                <a:cubicBezTo>
                  <a:pt x="3686538" y="1399043"/>
                  <a:pt x="3799726" y="1363969"/>
                  <a:pt x="3683567" y="1384995"/>
                </a:cubicBezTo>
                <a:cubicBezTo>
                  <a:pt x="3567408" y="1406021"/>
                  <a:pt x="3162331" y="1370338"/>
                  <a:pt x="2805977" y="1384995"/>
                </a:cubicBezTo>
                <a:cubicBezTo>
                  <a:pt x="2449623" y="1399652"/>
                  <a:pt x="2309020" y="1344473"/>
                  <a:pt x="2078502" y="1384995"/>
                </a:cubicBezTo>
                <a:cubicBezTo>
                  <a:pt x="1847984" y="1425517"/>
                  <a:pt x="1810332" y="1357887"/>
                  <a:pt x="1651254" y="1384995"/>
                </a:cubicBezTo>
                <a:cubicBezTo>
                  <a:pt x="1492176" y="1412103"/>
                  <a:pt x="1065526" y="1284269"/>
                  <a:pt x="773664" y="1384995"/>
                </a:cubicBezTo>
                <a:cubicBezTo>
                  <a:pt x="481802" y="1485721"/>
                  <a:pt x="318397" y="1348921"/>
                  <a:pt x="0" y="1384995"/>
                </a:cubicBezTo>
                <a:cubicBezTo>
                  <a:pt x="-706" y="1261940"/>
                  <a:pt x="37680" y="1085670"/>
                  <a:pt x="0" y="951030"/>
                </a:cubicBezTo>
                <a:cubicBezTo>
                  <a:pt x="-37680" y="816391"/>
                  <a:pt x="51379" y="698912"/>
                  <a:pt x="0" y="475515"/>
                </a:cubicBezTo>
                <a:cubicBezTo>
                  <a:pt x="-51379" y="252118"/>
                  <a:pt x="9071" y="151535"/>
                  <a:pt x="0" y="0"/>
                </a:cubicBezTo>
                <a:close/>
              </a:path>
              <a:path w="15011400" h="1384995" stroke="0" extrusionOk="0">
                <a:moveTo>
                  <a:pt x="0" y="0"/>
                </a:moveTo>
                <a:cubicBezTo>
                  <a:pt x="174751" y="-7040"/>
                  <a:pt x="217036" y="25671"/>
                  <a:pt x="427248" y="0"/>
                </a:cubicBezTo>
                <a:cubicBezTo>
                  <a:pt x="637460" y="-25671"/>
                  <a:pt x="505821" y="2429"/>
                  <a:pt x="554267" y="0"/>
                </a:cubicBezTo>
                <a:cubicBezTo>
                  <a:pt x="602713" y="-2429"/>
                  <a:pt x="1010170" y="56161"/>
                  <a:pt x="1431857" y="0"/>
                </a:cubicBezTo>
                <a:cubicBezTo>
                  <a:pt x="1853544" y="-56161"/>
                  <a:pt x="1767362" y="25728"/>
                  <a:pt x="1859104" y="0"/>
                </a:cubicBezTo>
                <a:cubicBezTo>
                  <a:pt x="1950846" y="-25728"/>
                  <a:pt x="2148661" y="31829"/>
                  <a:pt x="2286352" y="0"/>
                </a:cubicBezTo>
                <a:cubicBezTo>
                  <a:pt x="2424043" y="-31829"/>
                  <a:pt x="2848157" y="23598"/>
                  <a:pt x="3163941" y="0"/>
                </a:cubicBezTo>
                <a:cubicBezTo>
                  <a:pt x="3479725" y="-23598"/>
                  <a:pt x="3383972" y="19358"/>
                  <a:pt x="3441075" y="0"/>
                </a:cubicBezTo>
                <a:cubicBezTo>
                  <a:pt x="3498178" y="-19358"/>
                  <a:pt x="4070998" y="103561"/>
                  <a:pt x="4318664" y="0"/>
                </a:cubicBezTo>
                <a:cubicBezTo>
                  <a:pt x="4566330" y="-103561"/>
                  <a:pt x="4966116" y="103689"/>
                  <a:pt x="5196254" y="0"/>
                </a:cubicBezTo>
                <a:cubicBezTo>
                  <a:pt x="5426392" y="-103689"/>
                  <a:pt x="5641454" y="29978"/>
                  <a:pt x="5773615" y="0"/>
                </a:cubicBezTo>
                <a:cubicBezTo>
                  <a:pt x="5905776" y="-29978"/>
                  <a:pt x="6303323" y="17117"/>
                  <a:pt x="6651205" y="0"/>
                </a:cubicBezTo>
                <a:cubicBezTo>
                  <a:pt x="6999087" y="-17117"/>
                  <a:pt x="6958394" y="22532"/>
                  <a:pt x="7078452" y="0"/>
                </a:cubicBezTo>
                <a:cubicBezTo>
                  <a:pt x="7198510" y="-22532"/>
                  <a:pt x="7354793" y="33757"/>
                  <a:pt x="7505700" y="0"/>
                </a:cubicBezTo>
                <a:cubicBezTo>
                  <a:pt x="7656607" y="-33757"/>
                  <a:pt x="8065126" y="73381"/>
                  <a:pt x="8233176" y="0"/>
                </a:cubicBezTo>
                <a:cubicBezTo>
                  <a:pt x="8401226" y="-73381"/>
                  <a:pt x="8483727" y="40233"/>
                  <a:pt x="8660423" y="0"/>
                </a:cubicBezTo>
                <a:cubicBezTo>
                  <a:pt x="8837119" y="-40233"/>
                  <a:pt x="9119825" y="58169"/>
                  <a:pt x="9538013" y="0"/>
                </a:cubicBezTo>
                <a:cubicBezTo>
                  <a:pt x="9956201" y="-58169"/>
                  <a:pt x="10048184" y="65127"/>
                  <a:pt x="10415602" y="0"/>
                </a:cubicBezTo>
                <a:cubicBezTo>
                  <a:pt x="10783020" y="-65127"/>
                  <a:pt x="10850801" y="17783"/>
                  <a:pt x="10992964" y="0"/>
                </a:cubicBezTo>
                <a:cubicBezTo>
                  <a:pt x="11135127" y="-17783"/>
                  <a:pt x="11218714" y="36027"/>
                  <a:pt x="11420211" y="0"/>
                </a:cubicBezTo>
                <a:cubicBezTo>
                  <a:pt x="11621708" y="-36027"/>
                  <a:pt x="11513303" y="8050"/>
                  <a:pt x="11547231" y="0"/>
                </a:cubicBezTo>
                <a:cubicBezTo>
                  <a:pt x="11581159" y="-8050"/>
                  <a:pt x="11756954" y="5595"/>
                  <a:pt x="11824364" y="0"/>
                </a:cubicBezTo>
                <a:cubicBezTo>
                  <a:pt x="11891774" y="-5595"/>
                  <a:pt x="12010150" y="31013"/>
                  <a:pt x="12101498" y="0"/>
                </a:cubicBezTo>
                <a:cubicBezTo>
                  <a:pt x="12192846" y="-31013"/>
                  <a:pt x="12416096" y="46146"/>
                  <a:pt x="12528745" y="0"/>
                </a:cubicBezTo>
                <a:cubicBezTo>
                  <a:pt x="12641394" y="-46146"/>
                  <a:pt x="13176135" y="78721"/>
                  <a:pt x="13406335" y="0"/>
                </a:cubicBezTo>
                <a:cubicBezTo>
                  <a:pt x="13636535" y="-78721"/>
                  <a:pt x="13797985" y="16918"/>
                  <a:pt x="13983696" y="0"/>
                </a:cubicBezTo>
                <a:cubicBezTo>
                  <a:pt x="14169407" y="-16918"/>
                  <a:pt x="14266261" y="30886"/>
                  <a:pt x="14410944" y="0"/>
                </a:cubicBezTo>
                <a:cubicBezTo>
                  <a:pt x="14555627" y="-30886"/>
                  <a:pt x="14779949" y="63779"/>
                  <a:pt x="15011400" y="0"/>
                </a:cubicBezTo>
                <a:cubicBezTo>
                  <a:pt x="15013070" y="131783"/>
                  <a:pt x="14963565" y="279335"/>
                  <a:pt x="15011400" y="420115"/>
                </a:cubicBezTo>
                <a:cubicBezTo>
                  <a:pt x="15059235" y="560895"/>
                  <a:pt x="14981773" y="668967"/>
                  <a:pt x="15011400" y="895630"/>
                </a:cubicBezTo>
                <a:cubicBezTo>
                  <a:pt x="15041027" y="1122293"/>
                  <a:pt x="14985131" y="1271004"/>
                  <a:pt x="15011400" y="1384995"/>
                </a:cubicBezTo>
                <a:cubicBezTo>
                  <a:pt x="14886808" y="1428929"/>
                  <a:pt x="14695535" y="1356507"/>
                  <a:pt x="14584152" y="1384995"/>
                </a:cubicBezTo>
                <a:cubicBezTo>
                  <a:pt x="14472769" y="1413483"/>
                  <a:pt x="14517628" y="1375013"/>
                  <a:pt x="14457133" y="1384995"/>
                </a:cubicBezTo>
                <a:cubicBezTo>
                  <a:pt x="14396638" y="1394977"/>
                  <a:pt x="14002686" y="1304743"/>
                  <a:pt x="13729657" y="1384995"/>
                </a:cubicBezTo>
                <a:cubicBezTo>
                  <a:pt x="13456628" y="1465247"/>
                  <a:pt x="13569077" y="1361489"/>
                  <a:pt x="13452524" y="1384995"/>
                </a:cubicBezTo>
                <a:cubicBezTo>
                  <a:pt x="13335971" y="1408501"/>
                  <a:pt x="13360529" y="1382667"/>
                  <a:pt x="13325504" y="1384995"/>
                </a:cubicBezTo>
                <a:cubicBezTo>
                  <a:pt x="13290479" y="1387323"/>
                  <a:pt x="13128095" y="1360884"/>
                  <a:pt x="13048371" y="1384995"/>
                </a:cubicBezTo>
                <a:cubicBezTo>
                  <a:pt x="12968647" y="1409106"/>
                  <a:pt x="12468721" y="1300711"/>
                  <a:pt x="12320895" y="1384995"/>
                </a:cubicBezTo>
                <a:cubicBezTo>
                  <a:pt x="12173069" y="1469279"/>
                  <a:pt x="12148991" y="1373818"/>
                  <a:pt x="12043762" y="1384995"/>
                </a:cubicBezTo>
                <a:cubicBezTo>
                  <a:pt x="11938533" y="1396172"/>
                  <a:pt x="11975283" y="1383323"/>
                  <a:pt x="11916742" y="1384995"/>
                </a:cubicBezTo>
                <a:cubicBezTo>
                  <a:pt x="11858201" y="1386667"/>
                  <a:pt x="11734925" y="1376680"/>
                  <a:pt x="11639609" y="1384995"/>
                </a:cubicBezTo>
                <a:cubicBezTo>
                  <a:pt x="11544293" y="1393310"/>
                  <a:pt x="11380240" y="1377334"/>
                  <a:pt x="11212361" y="1384995"/>
                </a:cubicBezTo>
                <a:cubicBezTo>
                  <a:pt x="11044482" y="1392656"/>
                  <a:pt x="10846218" y="1367095"/>
                  <a:pt x="10635000" y="1384995"/>
                </a:cubicBezTo>
                <a:cubicBezTo>
                  <a:pt x="10423782" y="1402895"/>
                  <a:pt x="10458735" y="1355828"/>
                  <a:pt x="10357866" y="1384995"/>
                </a:cubicBezTo>
                <a:cubicBezTo>
                  <a:pt x="10256997" y="1414162"/>
                  <a:pt x="9749554" y="1354437"/>
                  <a:pt x="9480276" y="1384995"/>
                </a:cubicBezTo>
                <a:cubicBezTo>
                  <a:pt x="9210998" y="1415553"/>
                  <a:pt x="9190282" y="1328140"/>
                  <a:pt x="8902915" y="1384995"/>
                </a:cubicBezTo>
                <a:cubicBezTo>
                  <a:pt x="8615548" y="1441850"/>
                  <a:pt x="8287794" y="1295524"/>
                  <a:pt x="8025325" y="1384995"/>
                </a:cubicBezTo>
                <a:cubicBezTo>
                  <a:pt x="7762856" y="1474466"/>
                  <a:pt x="7497178" y="1343130"/>
                  <a:pt x="7297850" y="1384995"/>
                </a:cubicBezTo>
                <a:cubicBezTo>
                  <a:pt x="7098523" y="1426860"/>
                  <a:pt x="7079191" y="1340664"/>
                  <a:pt x="6870602" y="1384995"/>
                </a:cubicBezTo>
                <a:cubicBezTo>
                  <a:pt x="6662013" y="1429326"/>
                  <a:pt x="6466225" y="1369678"/>
                  <a:pt x="6143127" y="1384995"/>
                </a:cubicBezTo>
                <a:cubicBezTo>
                  <a:pt x="5820030" y="1400312"/>
                  <a:pt x="5996749" y="1354523"/>
                  <a:pt x="5865993" y="1384995"/>
                </a:cubicBezTo>
                <a:cubicBezTo>
                  <a:pt x="5735237" y="1415467"/>
                  <a:pt x="5518165" y="1328689"/>
                  <a:pt x="5288632" y="1384995"/>
                </a:cubicBezTo>
                <a:cubicBezTo>
                  <a:pt x="5059099" y="1441301"/>
                  <a:pt x="5210082" y="1383248"/>
                  <a:pt x="5161612" y="1384995"/>
                </a:cubicBezTo>
                <a:cubicBezTo>
                  <a:pt x="5113142" y="1386742"/>
                  <a:pt x="4491596" y="1294553"/>
                  <a:pt x="4284023" y="1384995"/>
                </a:cubicBezTo>
                <a:cubicBezTo>
                  <a:pt x="4076450" y="1475437"/>
                  <a:pt x="3938198" y="1328270"/>
                  <a:pt x="3706661" y="1384995"/>
                </a:cubicBezTo>
                <a:cubicBezTo>
                  <a:pt x="3475124" y="1441720"/>
                  <a:pt x="3250714" y="1282975"/>
                  <a:pt x="2829072" y="1384995"/>
                </a:cubicBezTo>
                <a:cubicBezTo>
                  <a:pt x="2407430" y="1487015"/>
                  <a:pt x="2598345" y="1380188"/>
                  <a:pt x="2401824" y="1384995"/>
                </a:cubicBezTo>
                <a:cubicBezTo>
                  <a:pt x="2205303" y="1389802"/>
                  <a:pt x="2258749" y="1370527"/>
                  <a:pt x="2124690" y="1384995"/>
                </a:cubicBezTo>
                <a:cubicBezTo>
                  <a:pt x="1990631" y="1399463"/>
                  <a:pt x="1689898" y="1342897"/>
                  <a:pt x="1547329" y="1384995"/>
                </a:cubicBezTo>
                <a:cubicBezTo>
                  <a:pt x="1404760" y="1427093"/>
                  <a:pt x="1009938" y="1336382"/>
                  <a:pt x="819853" y="1384995"/>
                </a:cubicBezTo>
                <a:cubicBezTo>
                  <a:pt x="629768" y="1433608"/>
                  <a:pt x="240687" y="1287730"/>
                  <a:pt x="0" y="1384995"/>
                </a:cubicBezTo>
                <a:cubicBezTo>
                  <a:pt x="-1945" y="1172547"/>
                  <a:pt x="317" y="1127028"/>
                  <a:pt x="0" y="909480"/>
                </a:cubicBezTo>
                <a:cubicBezTo>
                  <a:pt x="-317" y="691933"/>
                  <a:pt x="8972" y="597951"/>
                  <a:pt x="0" y="461665"/>
                </a:cubicBezTo>
                <a:cubicBezTo>
                  <a:pt x="-8972" y="325380"/>
                  <a:pt x="7361" y="211339"/>
                  <a:pt x="0" y="0"/>
                </a:cubicBezTo>
                <a:close/>
              </a:path>
            </a:pathLst>
          </a:custGeom>
          <a:ln>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lgn="ctr"/>
            <a:r>
              <a:rPr lang="es-CL" sz="2800" b="1" dirty="0">
                <a:solidFill>
                  <a:srgbClr val="222222"/>
                </a:solidFill>
                <a:latin typeface="Arial" panose="020B0604020202020204" pitchFamily="34" charset="0"/>
                <a:cs typeface="Arial" panose="020B0604020202020204" pitchFamily="34" charset="0"/>
              </a:rPr>
              <a:t>Investiga la clase </a:t>
            </a:r>
            <a:r>
              <a:rPr lang="es-CL" sz="2800" b="1" dirty="0" err="1">
                <a:solidFill>
                  <a:srgbClr val="222222"/>
                </a:solidFill>
                <a:latin typeface="Arial" panose="020B0604020202020204" pitchFamily="34" charset="0"/>
                <a:cs typeface="Arial" panose="020B0604020202020204" pitchFamily="34" charset="0"/>
              </a:rPr>
              <a:t>Math</a:t>
            </a:r>
            <a:r>
              <a:rPr lang="es-CL" sz="2800" b="1" dirty="0">
                <a:solidFill>
                  <a:srgbClr val="222222"/>
                </a:solidFill>
                <a:latin typeface="Arial" panose="020B0604020202020204" pitchFamily="34" charset="0"/>
                <a:cs typeface="Arial" panose="020B0604020202020204" pitchFamily="34" charset="0"/>
              </a:rPr>
              <a:t> y prueba 3 de sus métodos que consideres relevantes</a:t>
            </a:r>
          </a:p>
          <a:p>
            <a:pPr algn="ctr"/>
            <a:endParaRPr lang="es-CL" sz="2800" b="1" dirty="0">
              <a:solidFill>
                <a:srgbClr val="222222"/>
              </a:solidFill>
              <a:latin typeface="Arial" panose="020B0604020202020204" pitchFamily="34" charset="0"/>
              <a:cs typeface="Arial" panose="020B0604020202020204" pitchFamily="34" charset="0"/>
            </a:endParaRPr>
          </a:p>
          <a:p>
            <a:pPr algn="ctr"/>
            <a:r>
              <a:rPr lang="es-CL" sz="2800" dirty="0">
                <a:latin typeface="Arial" panose="020B0604020202020204" pitchFamily="34" charset="0"/>
                <a:cs typeface="Arial" panose="020B0604020202020204" pitchFamily="34" charset="0"/>
                <a:hlinkClick r:id="rId2"/>
              </a:rPr>
              <a:t>https://docs.oracle.com/javase/7/docs/api/java/lang/Math.html</a:t>
            </a:r>
            <a:endParaRPr lang="es-ES_tradnl"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2847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AB15F6E-4DD6-0647-EF57-2FCC3CD6F3C0}"/>
              </a:ext>
            </a:extLst>
          </p:cNvPr>
          <p:cNvSpPr txBox="1">
            <a:spLocks/>
          </p:cNvSpPr>
          <p:nvPr/>
        </p:nvSpPr>
        <p:spPr>
          <a:xfrm>
            <a:off x="7461250" y="7225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07</a:t>
            </a:r>
          </a:p>
        </p:txBody>
      </p:sp>
      <p:sp>
        <p:nvSpPr>
          <p:cNvPr id="7" name="Título 1">
            <a:extLst>
              <a:ext uri="{FF2B5EF4-FFF2-40B4-BE49-F238E27FC236}">
                <a16:creationId xmlns:a16="http://schemas.microsoft.com/office/drawing/2014/main" id="{4F48FFCB-5E44-EDEE-2659-BCECB169E915}"/>
              </a:ext>
            </a:extLst>
          </p:cNvPr>
          <p:cNvSpPr>
            <a:spLocks noGrp="1"/>
          </p:cNvSpPr>
          <p:nvPr>
            <p:ph type="title"/>
          </p:nvPr>
        </p:nvSpPr>
        <p:spPr>
          <a:xfrm>
            <a:off x="9594850" y="7483475"/>
            <a:ext cx="9372600" cy="2031325"/>
          </a:xfrm>
        </p:spPr>
        <p:txBody>
          <a:bodyPr/>
          <a:lstStyle/>
          <a:p>
            <a:pPr algn="l"/>
            <a:r>
              <a:rPr lang="es-CL" sz="6600" dirty="0"/>
              <a:t>COLABORACIÓN ENTRE OBJETOS</a:t>
            </a:r>
          </a:p>
        </p:txBody>
      </p:sp>
    </p:spTree>
    <p:extLst>
      <p:ext uri="{BB962C8B-B14F-4D97-AF65-F5344CB8AC3E}">
        <p14:creationId xmlns:p14="http://schemas.microsoft.com/office/powerpoint/2010/main" val="175714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Colaboración entre objetos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sym typeface="Arial"/>
              </a:rPr>
              <a:t>La </a:t>
            </a:r>
            <a:r>
              <a:rPr lang="es-CL" sz="3600" b="1" dirty="0">
                <a:solidFill>
                  <a:schemeClr val="tx1"/>
                </a:solidFill>
                <a:latin typeface="Arial" panose="020B0604020202020204" pitchFamily="34" charset="0"/>
                <a:cs typeface="Arial" panose="020B0604020202020204" pitchFamily="34" charset="0"/>
                <a:sym typeface="Arial"/>
              </a:rPr>
              <a:t>colaboración</a:t>
            </a:r>
            <a:r>
              <a:rPr lang="es-CL" sz="3600" dirty="0">
                <a:solidFill>
                  <a:schemeClr val="tx1"/>
                </a:solidFill>
                <a:latin typeface="Arial" panose="020B0604020202020204" pitchFamily="34" charset="0"/>
                <a:cs typeface="Arial" panose="020B0604020202020204" pitchFamily="34" charset="0"/>
                <a:sym typeface="Arial"/>
              </a:rPr>
              <a:t> consiste en que un objeto de una clase envía un mensaje a otro objeto de otra clase. Enviar un mensaje significa llamar a un método.</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r>
              <a:rPr lang="es-CL" sz="3600" dirty="0">
                <a:solidFill>
                  <a:srgbClr val="222222"/>
                </a:solidFill>
                <a:latin typeface="Arial" panose="020B0604020202020204" pitchFamily="34" charset="0"/>
                <a:cs typeface="Arial" panose="020B0604020202020204" pitchFamily="34" charset="0"/>
              </a:rPr>
              <a:t>Cuando dos objetos se comunican entre sí para realizar una tarea, se dice que colaboran, un objeto invoca a las operaciones del otro.</a:t>
            </a:r>
            <a:endParaRPr lang="es-CL" sz="3600" dirty="0">
              <a:solidFill>
                <a:srgbClr val="222222"/>
              </a:solidFill>
              <a:latin typeface="Arial" panose="020B0604020202020204" pitchFamily="34" charset="0"/>
              <a:cs typeface="Arial" panose="020B0604020202020204" pitchFamily="34" charset="0"/>
              <a:sym typeface="Arial"/>
            </a:endParaRPr>
          </a:p>
          <a:p>
            <a:pPr algn="just"/>
            <a:r>
              <a:rPr lang="es-CL" sz="3600" dirty="0">
                <a:solidFill>
                  <a:srgbClr val="222222"/>
                </a:solidFill>
                <a:latin typeface="Arial" panose="020B0604020202020204" pitchFamily="34" charset="0"/>
                <a:cs typeface="Arial" panose="020B0604020202020204" pitchFamily="34" charset="0"/>
              </a:rPr>
              <a:t>Para cada acción de un requerimiento, decidimos qué objetos en nuestro sistema deben interactuar para lograr el resultado deseado. Identificamos un objeto como el </a:t>
            </a:r>
            <a:r>
              <a:rPr lang="es-CL" sz="3600" b="1" dirty="0">
                <a:solidFill>
                  <a:srgbClr val="C00000"/>
                </a:solidFill>
                <a:latin typeface="Arial" panose="020B0604020202020204" pitchFamily="34" charset="0"/>
                <a:cs typeface="Arial" panose="020B0604020202020204" pitchFamily="34" charset="0"/>
              </a:rPr>
              <a:t>emisor</a:t>
            </a:r>
            <a:r>
              <a:rPr lang="es-CL" sz="3600" dirty="0">
                <a:solidFill>
                  <a:srgbClr val="222222"/>
                </a:solidFill>
                <a:latin typeface="Arial" panose="020B0604020202020204" pitchFamily="34" charset="0"/>
                <a:cs typeface="Arial" panose="020B0604020202020204" pitchFamily="34" charset="0"/>
              </a:rPr>
              <a:t> y otro como el </a:t>
            </a:r>
            <a:r>
              <a:rPr lang="es-CL" sz="3600" b="1" dirty="0">
                <a:solidFill>
                  <a:srgbClr val="0070C0"/>
                </a:solidFill>
                <a:latin typeface="Arial" panose="020B0604020202020204" pitchFamily="34" charset="0"/>
                <a:cs typeface="Arial" panose="020B0604020202020204" pitchFamily="34" charset="0"/>
              </a:rPr>
              <a:t>receptor</a:t>
            </a:r>
            <a:r>
              <a:rPr lang="es-CL" sz="3600" dirty="0">
                <a:solidFill>
                  <a:srgbClr val="222222"/>
                </a:solidFill>
                <a:latin typeface="Arial" panose="020B0604020202020204" pitchFamily="34" charset="0"/>
                <a:cs typeface="Arial" panose="020B0604020202020204" pitchFamily="34" charset="0"/>
              </a:rPr>
              <a:t>. Después seleccionamos una de las operaciones del objeto receptor que el objeto emisor debe invocar para producir el comportamiento apropiado.</a:t>
            </a:r>
            <a:endParaRPr lang="es-CL" sz="3600" dirty="0">
              <a:solidFill>
                <a:srgbClr val="222222"/>
              </a:solidFill>
              <a:latin typeface="Arial" panose="020B0604020202020204" pitchFamily="34" charset="0"/>
              <a:cs typeface="Arial" panose="020B0604020202020204" pitchFamily="34" charset="0"/>
              <a:sym typeface="Arial"/>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F8120524-4CBE-8F1E-5E49-E42B4855A8EA}"/>
              </a:ext>
            </a:extLst>
          </p:cNvPr>
          <p:cNvPicPr>
            <a:picLocks noChangeAspect="1"/>
          </p:cNvPicPr>
          <p:nvPr/>
        </p:nvPicPr>
        <p:blipFill>
          <a:blip r:embed="rId2"/>
          <a:stretch>
            <a:fillRect/>
          </a:stretch>
        </p:blipFill>
        <p:spPr>
          <a:xfrm>
            <a:off x="2425700" y="3337692"/>
            <a:ext cx="14375810" cy="3078982"/>
          </a:xfrm>
          <a:prstGeom prst="rect">
            <a:avLst/>
          </a:prstGeom>
        </p:spPr>
      </p:pic>
    </p:spTree>
    <p:extLst>
      <p:ext uri="{BB962C8B-B14F-4D97-AF65-F5344CB8AC3E}">
        <p14:creationId xmlns:p14="http://schemas.microsoft.com/office/powerpoint/2010/main" val="2535048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Colaboración entre objetos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lgn="just">
              <a:buNone/>
            </a:pPr>
            <a:r>
              <a:rPr lang="es-CL" sz="3600" dirty="0">
                <a:solidFill>
                  <a:srgbClr val="222222"/>
                </a:solidFill>
                <a:latin typeface="Arial" panose="020B0604020202020204" pitchFamily="34" charset="0"/>
                <a:cs typeface="Arial" panose="020B0604020202020204" pitchFamily="34" charset="0"/>
                <a:sym typeface="Arial"/>
              </a:rPr>
              <a:t>Implementemos una solución para el siguiente requerimiento:</a:t>
            </a:r>
          </a:p>
          <a:p>
            <a:pPr marL="50800" indent="0" algn="just">
              <a:buNone/>
            </a:pPr>
            <a:endParaRPr lang="es-CL" sz="3600" dirty="0">
              <a:solidFill>
                <a:srgbClr val="222222"/>
              </a:solidFill>
              <a:latin typeface="Arial" panose="020B0604020202020204" pitchFamily="34" charset="0"/>
              <a:cs typeface="Arial" panose="020B0604020202020204" pitchFamily="34" charset="0"/>
              <a:sym typeface="Arial"/>
            </a:endParaRPr>
          </a:p>
          <a:p>
            <a:pPr marL="50800" indent="0" algn="just">
              <a:buNone/>
            </a:pPr>
            <a:r>
              <a:rPr lang="es-CL" sz="3600" dirty="0">
                <a:solidFill>
                  <a:srgbClr val="222222"/>
                </a:solidFill>
                <a:latin typeface="Arial" panose="020B0604020202020204" pitchFamily="34" charset="0"/>
                <a:cs typeface="Arial" panose="020B0604020202020204" pitchFamily="34" charset="0"/>
                <a:sym typeface="Arial"/>
              </a:rPr>
              <a:t>Se necesita una aplicación </a:t>
            </a:r>
            <a:r>
              <a:rPr lang="es-CL" sz="3600" dirty="0" err="1">
                <a:solidFill>
                  <a:srgbClr val="222222"/>
                </a:solidFill>
                <a:latin typeface="Arial" panose="020B0604020202020204" pitchFamily="34" charset="0"/>
                <a:cs typeface="Arial" panose="020B0604020202020204" pitchFamily="34" charset="0"/>
                <a:sym typeface="Arial"/>
              </a:rPr>
              <a:t>streaming</a:t>
            </a:r>
            <a:r>
              <a:rPr lang="es-CL" sz="3600" dirty="0">
                <a:solidFill>
                  <a:srgbClr val="222222"/>
                </a:solidFill>
                <a:latin typeface="Arial" panose="020B0604020202020204" pitchFamily="34" charset="0"/>
                <a:cs typeface="Arial" panose="020B0604020202020204" pitchFamily="34" charset="0"/>
                <a:sym typeface="Arial"/>
              </a:rPr>
              <a:t> que permita escuchar música on-line. Esta aplicación debe contemplar que cada canción debe tener un nombre, álbum, artista, genero y tiempo en segundos. Además, debe existir una clase que permita guardar la canción y los segundos reproducidos.</a:t>
            </a: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2AF6E4D1-405D-D077-7FD0-36E1B7B731DF}"/>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72475" y="6312822"/>
            <a:ext cx="3359150" cy="4252089"/>
          </a:xfrm>
          <a:prstGeom prst="rect">
            <a:avLst/>
          </a:prstGeom>
          <a:effectLst>
            <a:softEdge rad="38100"/>
          </a:effectLst>
        </p:spPr>
      </p:pic>
      <p:sp>
        <p:nvSpPr>
          <p:cNvPr id="6" name="CuadroTexto 5">
            <a:extLst>
              <a:ext uri="{FF2B5EF4-FFF2-40B4-BE49-F238E27FC236}">
                <a16:creationId xmlns:a16="http://schemas.microsoft.com/office/drawing/2014/main" id="{E7B22000-2E8D-8F1B-3B58-6C558976C604}"/>
              </a:ext>
            </a:extLst>
          </p:cNvPr>
          <p:cNvSpPr txBox="1"/>
          <p:nvPr/>
        </p:nvSpPr>
        <p:spPr>
          <a:xfrm>
            <a:off x="6019483" y="7657428"/>
            <a:ext cx="8065133" cy="781438"/>
          </a:xfrm>
          <a:prstGeom prst="rect">
            <a:avLst/>
          </a:prstGeom>
          <a:noFill/>
          <a:ln>
            <a:noFill/>
          </a:ln>
        </p:spPr>
        <p:txBody>
          <a:bodyPr spcFirstLastPara="1" wrap="square" lIns="91425" tIns="45700" rIns="91425" bIns="45700" rtlCol="0" anchor="t" anchorCtr="0">
            <a:noAutofit/>
          </a:bodyPr>
          <a:lstStyle/>
          <a:p>
            <a:pPr algn="l"/>
            <a:r>
              <a:rPr lang="es-ES_tradnl" sz="3600" dirty="0">
                <a:solidFill>
                  <a:srgbClr val="C00000"/>
                </a:solidFill>
                <a:latin typeface="Arial" panose="020B0604020202020204" pitchFamily="34" charset="0"/>
                <a:cs typeface="Arial" panose="020B0604020202020204" pitchFamily="34" charset="0"/>
              </a:rPr>
              <a:t>¿Cuál sería el emisor y el receptor ?</a:t>
            </a:r>
          </a:p>
        </p:txBody>
      </p:sp>
    </p:spTree>
    <p:extLst>
      <p:ext uri="{BB962C8B-B14F-4D97-AF65-F5344CB8AC3E}">
        <p14:creationId xmlns:p14="http://schemas.microsoft.com/office/powerpoint/2010/main" val="3178002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Colaboración entre objetos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indent="0" algn="just">
              <a:buNone/>
            </a:pPr>
            <a:endParaRPr lang="es-CL" sz="3600" dirty="0">
              <a:solidFill>
                <a:srgbClr val="222222"/>
              </a:solidFill>
              <a:latin typeface="Arial" panose="020B0604020202020204" pitchFamily="34" charset="0"/>
              <a:cs typeface="Arial" panose="020B0604020202020204" pitchFamily="34" charset="0"/>
              <a:sym typeface="Arial"/>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DD3707F4-D5C0-3CFA-989E-BC510362AA3E}"/>
              </a:ext>
            </a:extLst>
          </p:cNvPr>
          <p:cNvPicPr>
            <a:picLocks noChangeAspect="1"/>
          </p:cNvPicPr>
          <p:nvPr/>
        </p:nvPicPr>
        <p:blipFill>
          <a:blip r:embed="rId2"/>
          <a:stretch>
            <a:fillRect/>
          </a:stretch>
        </p:blipFill>
        <p:spPr>
          <a:xfrm>
            <a:off x="2432050" y="1920874"/>
            <a:ext cx="14243050" cy="8391739"/>
          </a:xfrm>
          <a:prstGeom prst="rect">
            <a:avLst/>
          </a:prstGeom>
        </p:spPr>
      </p:pic>
    </p:spTree>
    <p:extLst>
      <p:ext uri="{BB962C8B-B14F-4D97-AF65-F5344CB8AC3E}">
        <p14:creationId xmlns:p14="http://schemas.microsoft.com/office/powerpoint/2010/main" val="2989470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Colaboración entre objetos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Las partes en la relación de composición existen sólo mientras exista el todo, y el todo es responsable de la creación y destrucción de sus partes. Por ejemplo, el acto de construir un </a:t>
            </a:r>
            <a:r>
              <a:rPr lang="es-CL" sz="3600" dirty="0" err="1">
                <a:solidFill>
                  <a:srgbClr val="222222"/>
                </a:solidFill>
                <a:latin typeface="Arial" panose="020B0604020202020204" pitchFamily="34" charset="0"/>
                <a:cs typeface="Arial" panose="020B0604020202020204" pitchFamily="34" charset="0"/>
              </a:rPr>
              <a:t>CajeroAutomatico</a:t>
            </a:r>
            <a:r>
              <a:rPr lang="es-CL" sz="3600" dirty="0">
                <a:solidFill>
                  <a:srgbClr val="222222"/>
                </a:solidFill>
                <a:latin typeface="Arial" panose="020B0604020202020204" pitchFamily="34" charset="0"/>
                <a:cs typeface="Arial" panose="020B0604020202020204" pitchFamily="34" charset="0"/>
              </a:rPr>
              <a:t> incluye la manufactura de sus partes. Lo que es más, si el </a:t>
            </a:r>
            <a:r>
              <a:rPr lang="es-CL" sz="3600" dirty="0" err="1">
                <a:solidFill>
                  <a:srgbClr val="222222"/>
                </a:solidFill>
                <a:latin typeface="Arial" panose="020B0604020202020204" pitchFamily="34" charset="0"/>
                <a:cs typeface="Arial" panose="020B0604020202020204" pitchFamily="34" charset="0"/>
              </a:rPr>
              <a:t>CajeroAutomatico</a:t>
            </a:r>
            <a:r>
              <a:rPr lang="es-CL" sz="3600" dirty="0">
                <a:solidFill>
                  <a:srgbClr val="222222"/>
                </a:solidFill>
                <a:latin typeface="Arial" panose="020B0604020202020204" pitchFamily="34" charset="0"/>
                <a:cs typeface="Arial" panose="020B0604020202020204" pitchFamily="34" charset="0"/>
              </a:rPr>
              <a:t> se destruye, también se destruyen su pantalla, teclado, dispensador de efectivo y ranura de depósito.</a:t>
            </a:r>
          </a:p>
          <a:p>
            <a:pPr algn="just"/>
            <a:endParaRPr lang="es-CL" sz="3600" dirty="0">
              <a:solidFill>
                <a:srgbClr val="222222"/>
              </a:solidFill>
              <a:latin typeface="Arial" panose="020B0604020202020204" pitchFamily="34" charset="0"/>
              <a:cs typeface="Arial" panose="020B0604020202020204" pitchFamily="34" charset="0"/>
              <a:sym typeface="Arial"/>
            </a:endParaRPr>
          </a:p>
          <a:p>
            <a:pPr algn="just"/>
            <a:r>
              <a:rPr lang="es-CL" sz="3600" dirty="0">
                <a:solidFill>
                  <a:srgbClr val="222222"/>
                </a:solidFill>
                <a:latin typeface="Arial" panose="020B0604020202020204" pitchFamily="34" charset="0"/>
                <a:cs typeface="Arial" panose="020B0604020202020204" pitchFamily="34" charset="0"/>
              </a:rPr>
              <a:t>Una clase puede tener referencias a objetos de otras clases como miembros. A dicha capacidad se le conoce como composición y algunas veces como relación “tiene un”. Por ejemplo, un objeto de la clase </a:t>
            </a:r>
            <a:r>
              <a:rPr lang="es-CL" sz="3600" dirty="0" err="1">
                <a:solidFill>
                  <a:srgbClr val="222222"/>
                </a:solidFill>
                <a:latin typeface="Arial" panose="020B0604020202020204" pitchFamily="34" charset="0"/>
                <a:cs typeface="Arial" panose="020B0604020202020204" pitchFamily="34" charset="0"/>
              </a:rPr>
              <a:t>RelojAlarma</a:t>
            </a:r>
            <a:r>
              <a:rPr lang="es-CL" sz="3600" dirty="0">
                <a:solidFill>
                  <a:srgbClr val="222222"/>
                </a:solidFill>
                <a:latin typeface="Arial" panose="020B0604020202020204" pitchFamily="34" charset="0"/>
                <a:cs typeface="Arial" panose="020B0604020202020204" pitchFamily="34" charset="0"/>
              </a:rPr>
              <a:t> necesita saber la hora actual y la hora en la que se supone sonará su alarma, por lo que es razonable incluir dos referencias a objetos Tiempo como miembros del objeto </a:t>
            </a:r>
            <a:r>
              <a:rPr lang="es-CL" sz="3600" dirty="0" err="1">
                <a:solidFill>
                  <a:srgbClr val="222222"/>
                </a:solidFill>
                <a:latin typeface="Arial" panose="020B0604020202020204" pitchFamily="34" charset="0"/>
                <a:cs typeface="Arial" panose="020B0604020202020204" pitchFamily="34" charset="0"/>
              </a:rPr>
              <a:t>RelojAlarma</a:t>
            </a:r>
            <a:r>
              <a:rPr lang="es-CL" sz="3600" dirty="0">
                <a:solidFill>
                  <a:srgbClr val="222222"/>
                </a:solidFill>
                <a:latin typeface="Arial" panose="020B0604020202020204" pitchFamily="34" charset="0"/>
                <a:cs typeface="Arial" panose="020B0604020202020204" pitchFamily="34" charset="0"/>
              </a:rPr>
              <a:t>.</a:t>
            </a:r>
            <a:endParaRPr lang="es-CL" sz="3600" dirty="0">
              <a:solidFill>
                <a:srgbClr val="222222"/>
              </a:solidFill>
              <a:latin typeface="Arial" panose="020B0604020202020204" pitchFamily="34" charset="0"/>
              <a:cs typeface="Arial" panose="020B0604020202020204" pitchFamily="34" charset="0"/>
              <a:sym typeface="Arial"/>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algn="just"/>
            <a:endParaRPr lang="es-CL" sz="3600" dirty="0">
              <a:solidFill>
                <a:srgbClr val="222222"/>
              </a:solidFill>
              <a:latin typeface="Arial" panose="020B0604020202020204" pitchFamily="34" charset="0"/>
              <a:cs typeface="Arial" panose="020B0604020202020204" pitchFamily="34" charset="0"/>
            </a:endParaRPr>
          </a:p>
          <a:p>
            <a:pPr marL="12700" lvl="1" algn="just">
              <a:buClr>
                <a:srgbClr val="0070C0"/>
              </a:buClr>
            </a:pPr>
            <a:endParaRPr lang="es-CL" sz="3600" dirty="0">
              <a:solidFill>
                <a:srgbClr val="222222"/>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0112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¿Qué hemos aprendido?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lvl="0" indent="-342900" algn="just">
              <a:buClr>
                <a:srgbClr val="0F243E"/>
              </a:buClr>
              <a:buSzPts val="2400"/>
              <a:buFont typeface="Noto Sans Symbols"/>
              <a:buChar char="✔"/>
            </a:pPr>
            <a:endParaRPr lang="es-ES_tradnl" sz="4000" dirty="0">
              <a:solidFill>
                <a:schemeClr val="tx1"/>
              </a:solidFill>
              <a:latin typeface="Arial" panose="020B0604020202020204" pitchFamily="34" charset="0"/>
              <a:ea typeface="Calibri"/>
              <a:cs typeface="Arial" panose="020B0604020202020204" pitchFamily="34" charset="0"/>
              <a:sym typeface="Calibri"/>
            </a:endParaRPr>
          </a:p>
          <a:p>
            <a:pPr marL="342900" lvl="0" indent="-342900" algn="just">
              <a:buClr>
                <a:srgbClr val="0F243E"/>
              </a:buClr>
              <a:buSzPts val="2400"/>
              <a:buFont typeface="Noto Sans Symbols"/>
              <a:buChar char="✔"/>
            </a:pPr>
            <a:endParaRPr lang="es-ES_tradnl" sz="3600" dirty="0">
              <a:solidFill>
                <a:schemeClr val="tx1"/>
              </a:solidFill>
              <a:latin typeface="Arial" panose="020B0604020202020204" pitchFamily="34" charset="0"/>
              <a:ea typeface="Calibri"/>
              <a:cs typeface="Arial" panose="020B0604020202020204" pitchFamily="34" charset="0"/>
              <a:sym typeface="Calibri"/>
            </a:endParaRPr>
          </a:p>
          <a:p>
            <a:pPr marL="800100" lvl="1" indent="-342900" algn="just">
              <a:buClr>
                <a:schemeClr val="tx1"/>
              </a:buClr>
              <a:buSzPct val="100000"/>
              <a:buFont typeface="Noto Sans Symbols"/>
              <a:buChar char="✔"/>
            </a:pPr>
            <a:r>
              <a:rPr lang="es-ES_tradnl" sz="3600" dirty="0">
                <a:solidFill>
                  <a:schemeClr val="tx1"/>
                </a:solidFill>
                <a:latin typeface="Arial" panose="020B0604020202020204" pitchFamily="34" charset="0"/>
                <a:cs typeface="Arial" panose="020B0604020202020204" pitchFamily="34" charset="0"/>
              </a:rPr>
              <a:t>Utilizar sentencias de decisión</a:t>
            </a:r>
          </a:p>
          <a:p>
            <a:pPr marL="800100" lvl="1" indent="-342900" algn="just">
              <a:buClr>
                <a:schemeClr val="tx1"/>
              </a:buClr>
              <a:buSzPct val="100000"/>
              <a:buFont typeface="Noto Sans Symbols"/>
              <a:buChar char="✔"/>
            </a:pPr>
            <a:r>
              <a:rPr lang="es-ES_tradnl" sz="3600" dirty="0">
                <a:solidFill>
                  <a:schemeClr val="tx1"/>
                </a:solidFill>
                <a:latin typeface="Arial" panose="020B0604020202020204" pitchFamily="34" charset="0"/>
                <a:cs typeface="Arial" panose="020B0604020202020204" pitchFamily="34" charset="0"/>
              </a:rPr>
              <a:t>Utilizar sentencias de repetición</a:t>
            </a:r>
          </a:p>
          <a:p>
            <a:pPr marL="800100" lvl="1" indent="-342900" algn="just">
              <a:buClr>
                <a:schemeClr val="tx1"/>
              </a:buClr>
              <a:buSzPct val="100000"/>
              <a:buFont typeface="Noto Sans Symbols"/>
              <a:buChar char="✔"/>
            </a:pPr>
            <a:r>
              <a:rPr lang="es-ES_tradnl" sz="3600" dirty="0">
                <a:solidFill>
                  <a:schemeClr val="tx1"/>
                </a:solidFill>
                <a:latin typeface="Arial" panose="020B0604020202020204" pitchFamily="34" charset="0"/>
                <a:cs typeface="Arial" panose="020B0604020202020204" pitchFamily="34" charset="0"/>
              </a:rPr>
              <a:t>Clase String y sus métodos</a:t>
            </a:r>
          </a:p>
          <a:p>
            <a:pPr marL="800100" lvl="1" indent="-342900">
              <a:buFont typeface="Zapf Dingbats"/>
              <a:buChar char="✔"/>
            </a:pPr>
            <a:r>
              <a:rPr lang="es-ES_tradnl" sz="3600" dirty="0">
                <a:solidFill>
                  <a:schemeClr val="tx1"/>
                </a:solidFill>
                <a:latin typeface="Arial" panose="020B0604020202020204" pitchFamily="34" charset="0"/>
                <a:cs typeface="Arial" panose="020B0604020202020204" pitchFamily="34" charset="0"/>
              </a:rPr>
              <a:t>Colaboración entre Objetos</a:t>
            </a:r>
          </a:p>
          <a:p>
            <a:pPr marL="0" marR="0" lvl="0" indent="0" algn="just" rtl="0">
              <a:lnSpc>
                <a:spcPct val="90000"/>
              </a:lnSpc>
              <a:spcBef>
                <a:spcPts val="0"/>
              </a:spcBef>
              <a:spcAft>
                <a:spcPts val="0"/>
              </a:spcAft>
              <a:buClr>
                <a:srgbClr val="0F243E"/>
              </a:buClr>
              <a:buSzPts val="2400"/>
              <a:buFont typeface="Arial"/>
              <a:buNone/>
            </a:pPr>
            <a:endParaRPr lang="es-CL" sz="2800" dirty="0">
              <a:solidFill>
                <a:schemeClr val="tx1"/>
              </a:solidFill>
            </a:endParaRPr>
          </a:p>
          <a:p>
            <a:pPr lvl="0" algn="just">
              <a:buClr>
                <a:srgbClr val="0F243E"/>
              </a:buClr>
              <a:buSzPts val="2400"/>
            </a:pPr>
            <a:endParaRPr lang="es-CL" sz="3600" dirty="0">
              <a:solidFill>
                <a:srgbClr val="0F243E"/>
              </a:solidFill>
              <a:latin typeface="Arial" panose="020B0604020202020204" pitchFamily="34" charset="0"/>
              <a:cs typeface="Arial" panose="020B0604020202020204" pitchFamily="34" charset="0"/>
              <a:sym typeface="Franklin Gothic"/>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0948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9020022" cy="3046988"/>
          </a:xfrm>
        </p:spPr>
        <p:txBody>
          <a:bodyPr/>
          <a:lstStyle/>
          <a:p>
            <a:r>
              <a:rPr lang="es-CL" sz="6600" dirty="0"/>
              <a:t>¿Qué te resultó difícil entender?</a:t>
            </a:r>
            <a:br>
              <a:rPr lang="es-CL" sz="6600" dirty="0">
                <a:solidFill>
                  <a:schemeClr val="tx1"/>
                </a:solidFill>
              </a:rPr>
            </a:br>
            <a:endParaRPr lang="es-CL" sz="6600" dirty="0"/>
          </a:p>
        </p:txBody>
      </p:sp>
    </p:spTree>
    <p:extLst>
      <p:ext uri="{BB962C8B-B14F-4D97-AF65-F5344CB8AC3E}">
        <p14:creationId xmlns:p14="http://schemas.microsoft.com/office/powerpoint/2010/main" val="15202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chemeClr val="tx1"/>
                </a:solidFill>
                <a:latin typeface="Arial" panose="020B0604020202020204" pitchFamily="34" charset="0"/>
                <a:cs typeface="Arial" panose="020B0604020202020204" pitchFamily="34" charset="0"/>
              </a:rPr>
              <a:t>Identifica los conceptos de la lista y coloca el número según corresponda en las cajas:</a:t>
            </a:r>
          </a:p>
          <a:p>
            <a:pPr marL="342900" lvl="0" indent="-342900" algn="just">
              <a:spcBef>
                <a:spcPts val="0"/>
              </a:spcBef>
              <a:buClr>
                <a:schemeClr val="dk1"/>
              </a:buClr>
              <a:buSzPts val="2400"/>
              <a:buNone/>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Google Shape;115;p5">
            <a:extLst>
              <a:ext uri="{FF2B5EF4-FFF2-40B4-BE49-F238E27FC236}">
                <a16:creationId xmlns:a16="http://schemas.microsoft.com/office/drawing/2014/main" id="{D8E502D0-AA96-3A77-9F0A-11E131E021E5}"/>
              </a:ext>
            </a:extLst>
          </p:cNvPr>
          <p:cNvSpPr txBox="1"/>
          <p:nvPr/>
        </p:nvSpPr>
        <p:spPr>
          <a:xfrm>
            <a:off x="2076628" y="3907573"/>
            <a:ext cx="3327222" cy="5480903"/>
          </a:xfrm>
          <a:prstGeom prst="rect">
            <a:avLst/>
          </a:prstGeom>
          <a:noFill/>
          <a:ln w="444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s-CL" sz="3600" dirty="0">
                <a:solidFill>
                  <a:srgbClr val="000000"/>
                </a:solidFill>
                <a:latin typeface="Arial" panose="020B0604020202020204" pitchFamily="34" charset="0"/>
                <a:ea typeface="Century Gothic"/>
                <a:cs typeface="Arial" panose="020B0604020202020204" pitchFamily="34" charset="0"/>
                <a:sym typeface="Century Gothic"/>
              </a:rPr>
              <a:t>atributo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dirty="0">
                <a:solidFill>
                  <a:srgbClr val="000000"/>
                </a:solidFill>
                <a:latin typeface="Arial" panose="020B0604020202020204" pitchFamily="34" charset="0"/>
                <a:ea typeface="Century Gothic"/>
                <a:cs typeface="Arial" panose="020B0604020202020204" pitchFamily="34" charset="0"/>
                <a:sym typeface="Century Gothic"/>
              </a:rPr>
              <a:t>parámetro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dirty="0">
                <a:solidFill>
                  <a:srgbClr val="000000"/>
                </a:solidFill>
                <a:latin typeface="Arial" panose="020B0604020202020204" pitchFamily="34" charset="0"/>
                <a:ea typeface="Century Gothic"/>
                <a:cs typeface="Arial" panose="020B0604020202020204" pitchFamily="34" charset="0"/>
                <a:sym typeface="Century Gothic"/>
              </a:rPr>
              <a:t>variable local</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sp>
        <p:nvSpPr>
          <p:cNvPr id="3" name="CuadroTexto 2">
            <a:extLst>
              <a:ext uri="{FF2B5EF4-FFF2-40B4-BE49-F238E27FC236}">
                <a16:creationId xmlns:a16="http://schemas.microsoft.com/office/drawing/2014/main" id="{9FA43273-4046-A835-B7E1-001DD0F58944}"/>
              </a:ext>
            </a:extLst>
          </p:cNvPr>
          <p:cNvSpPr txBox="1"/>
          <p:nvPr/>
        </p:nvSpPr>
        <p:spPr>
          <a:xfrm>
            <a:off x="18357850" y="2035808"/>
            <a:ext cx="1522907" cy="46752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pic>
        <p:nvPicPr>
          <p:cNvPr id="8" name="Imagen 7">
            <a:extLst>
              <a:ext uri="{FF2B5EF4-FFF2-40B4-BE49-F238E27FC236}">
                <a16:creationId xmlns:a16="http://schemas.microsoft.com/office/drawing/2014/main" id="{89898B1E-DF29-361E-9727-46889DCFD1C1}"/>
              </a:ext>
            </a:extLst>
          </p:cNvPr>
          <p:cNvPicPr>
            <a:picLocks noChangeAspect="1"/>
          </p:cNvPicPr>
          <p:nvPr/>
        </p:nvPicPr>
        <p:blipFill>
          <a:blip r:embed="rId2"/>
          <a:stretch>
            <a:fillRect/>
          </a:stretch>
        </p:blipFill>
        <p:spPr>
          <a:xfrm>
            <a:off x="7689850" y="3196623"/>
            <a:ext cx="6904922" cy="7865748"/>
          </a:xfrm>
          <a:prstGeom prst="rect">
            <a:avLst/>
          </a:prstGeom>
        </p:spPr>
      </p:pic>
      <p:sp>
        <p:nvSpPr>
          <p:cNvPr id="10" name="CuadroTexto 9">
            <a:extLst>
              <a:ext uri="{FF2B5EF4-FFF2-40B4-BE49-F238E27FC236}">
                <a16:creationId xmlns:a16="http://schemas.microsoft.com/office/drawing/2014/main" id="{213554BE-CE42-F258-4D7A-09E2F677E47F}"/>
              </a:ext>
            </a:extLst>
          </p:cNvPr>
          <p:cNvSpPr txBox="1"/>
          <p:nvPr/>
        </p:nvSpPr>
        <p:spPr>
          <a:xfrm>
            <a:off x="12871450" y="3907573"/>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cxnSp>
        <p:nvCxnSpPr>
          <p:cNvPr id="11" name="Conector recto de flecha 10">
            <a:extLst>
              <a:ext uri="{FF2B5EF4-FFF2-40B4-BE49-F238E27FC236}">
                <a16:creationId xmlns:a16="http://schemas.microsoft.com/office/drawing/2014/main" id="{2E75C323-4EB8-2BBB-F44E-D2FA1FFD88B2}"/>
              </a:ext>
            </a:extLst>
          </p:cNvPr>
          <p:cNvCxnSpPr>
            <a:cxnSpLocks/>
          </p:cNvCxnSpPr>
          <p:nvPr/>
        </p:nvCxnSpPr>
        <p:spPr>
          <a:xfrm flipH="1">
            <a:off x="12338050" y="4066807"/>
            <a:ext cx="456619"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9BC2ACBA-B810-FF78-B1F8-8AED2396B643}"/>
              </a:ext>
            </a:extLst>
          </p:cNvPr>
          <p:cNvSpPr txBox="1"/>
          <p:nvPr/>
        </p:nvSpPr>
        <p:spPr>
          <a:xfrm>
            <a:off x="12257026" y="6579745"/>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cxnSp>
        <p:nvCxnSpPr>
          <p:cNvPr id="13" name="Conector recto de flecha 12">
            <a:extLst>
              <a:ext uri="{FF2B5EF4-FFF2-40B4-BE49-F238E27FC236}">
                <a16:creationId xmlns:a16="http://schemas.microsoft.com/office/drawing/2014/main" id="{3650282B-BB32-6E6F-77AA-44D5566B847C}"/>
              </a:ext>
            </a:extLst>
          </p:cNvPr>
          <p:cNvCxnSpPr>
            <a:cxnSpLocks/>
            <a:stCxn id="12" idx="2"/>
          </p:cNvCxnSpPr>
          <p:nvPr/>
        </p:nvCxnSpPr>
        <p:spPr>
          <a:xfrm>
            <a:off x="12871450" y="6939614"/>
            <a:ext cx="1" cy="613138"/>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EEB957D2-FA59-AF35-3E69-266BC43D8F27}"/>
              </a:ext>
            </a:extLst>
          </p:cNvPr>
          <p:cNvCxnSpPr>
            <a:cxnSpLocks/>
          </p:cNvCxnSpPr>
          <p:nvPr/>
        </p:nvCxnSpPr>
        <p:spPr>
          <a:xfrm flipH="1">
            <a:off x="9434512" y="8093075"/>
            <a:ext cx="4665786"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3345FBB2-C24E-6AB1-2CEF-95407DF36E16}"/>
              </a:ext>
            </a:extLst>
          </p:cNvPr>
          <p:cNvSpPr txBox="1"/>
          <p:nvPr/>
        </p:nvSpPr>
        <p:spPr>
          <a:xfrm>
            <a:off x="14251715" y="7913140"/>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spTree>
    <p:extLst>
      <p:ext uri="{BB962C8B-B14F-4D97-AF65-F5344CB8AC3E}">
        <p14:creationId xmlns:p14="http://schemas.microsoft.com/office/powerpoint/2010/main" val="224398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s-CL" sz="3600" dirty="0">
                <a:solidFill>
                  <a:srgbClr val="222222"/>
                </a:solidFill>
                <a:latin typeface="Arial" panose="020B0604020202020204" pitchFamily="34" charset="0"/>
                <a:cs typeface="Arial" panose="020B0604020202020204" pitchFamily="34" charset="0"/>
              </a:rPr>
              <a:t>Revisa los resultados:</a:t>
            </a:r>
          </a:p>
          <a:p>
            <a:pPr marL="342900" lvl="0" indent="-342900" algn="just">
              <a:spcBef>
                <a:spcPts val="0"/>
              </a:spcBef>
              <a:buClr>
                <a:schemeClr val="dk1"/>
              </a:buClr>
              <a:buSzPts val="2400"/>
              <a:buNone/>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Google Shape;115;p5">
            <a:extLst>
              <a:ext uri="{FF2B5EF4-FFF2-40B4-BE49-F238E27FC236}">
                <a16:creationId xmlns:a16="http://schemas.microsoft.com/office/drawing/2014/main" id="{D8E502D0-AA96-3A77-9F0A-11E131E021E5}"/>
              </a:ext>
            </a:extLst>
          </p:cNvPr>
          <p:cNvSpPr txBox="1"/>
          <p:nvPr/>
        </p:nvSpPr>
        <p:spPr>
          <a:xfrm>
            <a:off x="2076628" y="3907573"/>
            <a:ext cx="3327222" cy="5480903"/>
          </a:xfrm>
          <a:prstGeom prst="rect">
            <a:avLst/>
          </a:prstGeom>
          <a:noFill/>
          <a:ln w="44450" cap="flat" cmpd="sng">
            <a:solidFill>
              <a:schemeClr val="tx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s-CL" sz="3600" dirty="0">
                <a:solidFill>
                  <a:srgbClr val="000000"/>
                </a:solidFill>
                <a:latin typeface="Arial" panose="020B0604020202020204" pitchFamily="34" charset="0"/>
                <a:ea typeface="Century Gothic"/>
                <a:cs typeface="Arial" panose="020B0604020202020204" pitchFamily="34" charset="0"/>
                <a:sym typeface="Century Gothic"/>
              </a:rPr>
              <a:t>atributo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dirty="0">
                <a:solidFill>
                  <a:srgbClr val="000000"/>
                </a:solidFill>
                <a:latin typeface="Arial" panose="020B0604020202020204" pitchFamily="34" charset="0"/>
                <a:ea typeface="Century Gothic"/>
                <a:cs typeface="Arial" panose="020B0604020202020204" pitchFamily="34" charset="0"/>
                <a:sym typeface="Century Gothic"/>
              </a:rPr>
              <a:t>parámetro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dirty="0">
                <a:solidFill>
                  <a:srgbClr val="000000"/>
                </a:solidFill>
                <a:latin typeface="Arial" panose="020B0604020202020204" pitchFamily="34" charset="0"/>
                <a:ea typeface="Century Gothic"/>
                <a:cs typeface="Arial" panose="020B0604020202020204" pitchFamily="34" charset="0"/>
                <a:sym typeface="Century Gothic"/>
              </a:rPr>
              <a:t>variable local</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pic>
        <p:nvPicPr>
          <p:cNvPr id="8" name="Imagen 7">
            <a:extLst>
              <a:ext uri="{FF2B5EF4-FFF2-40B4-BE49-F238E27FC236}">
                <a16:creationId xmlns:a16="http://schemas.microsoft.com/office/drawing/2014/main" id="{89898B1E-DF29-361E-9727-46889DCFD1C1}"/>
              </a:ext>
            </a:extLst>
          </p:cNvPr>
          <p:cNvPicPr>
            <a:picLocks noChangeAspect="1"/>
          </p:cNvPicPr>
          <p:nvPr/>
        </p:nvPicPr>
        <p:blipFill>
          <a:blip r:embed="rId2"/>
          <a:stretch>
            <a:fillRect/>
          </a:stretch>
        </p:blipFill>
        <p:spPr>
          <a:xfrm>
            <a:off x="7689850" y="3196623"/>
            <a:ext cx="6904922" cy="7865748"/>
          </a:xfrm>
          <a:prstGeom prst="rect">
            <a:avLst/>
          </a:prstGeom>
        </p:spPr>
      </p:pic>
      <p:cxnSp>
        <p:nvCxnSpPr>
          <p:cNvPr id="11" name="Conector recto de flecha 10">
            <a:extLst>
              <a:ext uri="{FF2B5EF4-FFF2-40B4-BE49-F238E27FC236}">
                <a16:creationId xmlns:a16="http://schemas.microsoft.com/office/drawing/2014/main" id="{2E75C323-4EB8-2BBB-F44E-D2FA1FFD88B2}"/>
              </a:ext>
            </a:extLst>
          </p:cNvPr>
          <p:cNvCxnSpPr>
            <a:cxnSpLocks/>
          </p:cNvCxnSpPr>
          <p:nvPr/>
        </p:nvCxnSpPr>
        <p:spPr>
          <a:xfrm flipH="1">
            <a:off x="12338050" y="4066807"/>
            <a:ext cx="456619"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3650282B-BB32-6E6F-77AA-44D5566B847C}"/>
              </a:ext>
            </a:extLst>
          </p:cNvPr>
          <p:cNvCxnSpPr>
            <a:cxnSpLocks/>
          </p:cNvCxnSpPr>
          <p:nvPr/>
        </p:nvCxnSpPr>
        <p:spPr>
          <a:xfrm>
            <a:off x="12871451" y="6877086"/>
            <a:ext cx="0" cy="675666"/>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EEB957D2-FA59-AF35-3E69-266BC43D8F27}"/>
              </a:ext>
            </a:extLst>
          </p:cNvPr>
          <p:cNvCxnSpPr>
            <a:cxnSpLocks/>
          </p:cNvCxnSpPr>
          <p:nvPr/>
        </p:nvCxnSpPr>
        <p:spPr>
          <a:xfrm flipH="1">
            <a:off x="9434512" y="8093075"/>
            <a:ext cx="4665786" cy="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D63BB824-8570-78E5-F9DC-28AF4E447787}"/>
              </a:ext>
            </a:extLst>
          </p:cNvPr>
          <p:cNvSpPr txBox="1"/>
          <p:nvPr/>
        </p:nvSpPr>
        <p:spPr>
          <a:xfrm>
            <a:off x="13093785" y="3823633"/>
            <a:ext cx="1772354" cy="486348"/>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ctr"/>
            <a:r>
              <a:rPr lang="es-ES_tradnl" sz="2800" b="1" dirty="0">
                <a:latin typeface="Century Gothic" panose="020B0502020202020204" pitchFamily="34" charset="0"/>
              </a:rPr>
              <a:t>1</a:t>
            </a:r>
          </a:p>
        </p:txBody>
      </p:sp>
      <p:sp>
        <p:nvSpPr>
          <p:cNvPr id="5" name="CuadroTexto 4">
            <a:extLst>
              <a:ext uri="{FF2B5EF4-FFF2-40B4-BE49-F238E27FC236}">
                <a16:creationId xmlns:a16="http://schemas.microsoft.com/office/drawing/2014/main" id="{31BE978B-5E4D-6418-086A-9B2D88C634A5}"/>
              </a:ext>
            </a:extLst>
          </p:cNvPr>
          <p:cNvSpPr txBox="1"/>
          <p:nvPr/>
        </p:nvSpPr>
        <p:spPr>
          <a:xfrm>
            <a:off x="11985274" y="6390738"/>
            <a:ext cx="1772354" cy="486348"/>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ctr"/>
            <a:r>
              <a:rPr lang="es-ES_tradnl" sz="2800" b="1" dirty="0">
                <a:latin typeface="Century Gothic" panose="020B0502020202020204" pitchFamily="34" charset="0"/>
              </a:rPr>
              <a:t>2</a:t>
            </a:r>
          </a:p>
        </p:txBody>
      </p:sp>
      <p:sp>
        <p:nvSpPr>
          <p:cNvPr id="7" name="CuadroTexto 6">
            <a:extLst>
              <a:ext uri="{FF2B5EF4-FFF2-40B4-BE49-F238E27FC236}">
                <a16:creationId xmlns:a16="http://schemas.microsoft.com/office/drawing/2014/main" id="{3F8998E6-0417-489C-F27C-AA27B23AE3F1}"/>
              </a:ext>
            </a:extLst>
          </p:cNvPr>
          <p:cNvSpPr txBox="1"/>
          <p:nvPr/>
        </p:nvSpPr>
        <p:spPr>
          <a:xfrm>
            <a:off x="14349011" y="7849901"/>
            <a:ext cx="1772354" cy="486348"/>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ctr"/>
            <a:r>
              <a:rPr lang="es-ES_tradnl" sz="2800" b="1" dirty="0">
                <a:latin typeface="Century Gothic" panose="020B0502020202020204" pitchFamily="34" charset="0"/>
              </a:rPr>
              <a:t>3</a:t>
            </a:r>
          </a:p>
        </p:txBody>
      </p:sp>
    </p:spTree>
    <p:extLst>
      <p:ext uri="{BB962C8B-B14F-4D97-AF65-F5344CB8AC3E}">
        <p14:creationId xmlns:p14="http://schemas.microsoft.com/office/powerpoint/2010/main" val="85304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060450" y="7712075"/>
            <a:ext cx="87630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VARIABLES</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lnSpc>
                <a:spcPct val="90000"/>
              </a:lnSpc>
            </a:pPr>
            <a:r>
              <a:rPr lang="es-ES_tradnl" sz="3600" dirty="0">
                <a:solidFill>
                  <a:srgbClr val="222222"/>
                </a:solidFill>
                <a:latin typeface="Arial" panose="020B0604020202020204" pitchFamily="34" charset="0"/>
                <a:cs typeface="Arial" panose="020B0604020202020204" pitchFamily="34" charset="0"/>
              </a:rPr>
              <a:t>Atributos, parámetros y variables locales son todos variables.</a:t>
            </a:r>
          </a:p>
          <a:p>
            <a:pPr algn="just">
              <a:lnSpc>
                <a:spcPct val="90000"/>
              </a:lnSpc>
            </a:pPr>
            <a:endParaRPr lang="es-ES_tradnl" sz="3600" dirty="0">
              <a:solidFill>
                <a:srgbClr val="222222"/>
              </a:solidFill>
              <a:latin typeface="Arial" panose="020B0604020202020204" pitchFamily="34" charset="0"/>
              <a:cs typeface="Arial" panose="020B0604020202020204" pitchFamily="34" charset="0"/>
            </a:endParaRPr>
          </a:p>
          <a:p>
            <a:pPr algn="just">
              <a:lnSpc>
                <a:spcPct val="90000"/>
              </a:lnSpc>
            </a:pPr>
            <a:r>
              <a:rPr lang="es-ES_tradnl" sz="3600" dirty="0">
                <a:solidFill>
                  <a:srgbClr val="222222"/>
                </a:solidFill>
                <a:latin typeface="Arial" panose="020B0604020202020204" pitchFamily="34" charset="0"/>
                <a:cs typeface="Arial" panose="020B0604020202020204" pitchFamily="34" charset="0"/>
              </a:rPr>
              <a:t>Los </a:t>
            </a:r>
            <a:r>
              <a:rPr lang="es-ES_tradnl" sz="3600" b="1" dirty="0">
                <a:solidFill>
                  <a:srgbClr val="222222"/>
                </a:solidFill>
                <a:latin typeface="Arial" panose="020B0604020202020204" pitchFamily="34" charset="0"/>
                <a:cs typeface="Arial" panose="020B0604020202020204" pitchFamily="34" charset="0"/>
              </a:rPr>
              <a:t>atributos</a:t>
            </a:r>
            <a:r>
              <a:rPr lang="es-ES_tradnl" sz="3600" dirty="0">
                <a:solidFill>
                  <a:srgbClr val="222222"/>
                </a:solidFill>
                <a:latin typeface="Arial" panose="020B0604020202020204" pitchFamily="34" charset="0"/>
                <a:cs typeface="Arial" panose="020B0604020202020204" pitchFamily="34" charset="0"/>
              </a:rPr>
              <a:t> (o variables de instancia) persisten durante toda la vida de un objeto. Existen antes de invocar los métodos en un objeto, durante su ejecución y después de que </a:t>
            </a:r>
            <a:r>
              <a:rPr lang="es-ES_tradnl" sz="3600" dirty="0" err="1">
                <a:solidFill>
                  <a:srgbClr val="222222"/>
                </a:solidFill>
                <a:latin typeface="Arial" panose="020B0604020202020204" pitchFamily="34" charset="0"/>
                <a:cs typeface="Arial" panose="020B0604020202020204" pitchFamily="34" charset="0"/>
              </a:rPr>
              <a:t>éstos</a:t>
            </a:r>
            <a:r>
              <a:rPr lang="es-ES_tradnl" sz="3600" dirty="0">
                <a:solidFill>
                  <a:srgbClr val="222222"/>
                </a:solidFill>
                <a:latin typeface="Arial" panose="020B0604020202020204" pitchFamily="34" charset="0"/>
                <a:cs typeface="Arial" panose="020B0604020202020204" pitchFamily="34" charset="0"/>
              </a:rPr>
              <a:t> terminan su ejecución.</a:t>
            </a:r>
          </a:p>
          <a:p>
            <a:pPr algn="just">
              <a:lnSpc>
                <a:spcPct val="90000"/>
              </a:lnSpc>
            </a:pPr>
            <a:r>
              <a:rPr lang="es-ES_tradnl" sz="3600" dirty="0">
                <a:solidFill>
                  <a:srgbClr val="222222"/>
                </a:solidFill>
                <a:latin typeface="Arial" panose="020B0604020202020204" pitchFamily="34" charset="0"/>
                <a:cs typeface="Arial" panose="020B0604020202020204" pitchFamily="34" charset="0"/>
              </a:rPr>
              <a:t>Las variables de instancia se declaran dentro de la declaración de una clase pero fuera de los cuerpos de los métodos de la misma.</a:t>
            </a:r>
            <a:endParaRPr lang="es-C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38589E74-6478-DB6A-11F9-E808AD5AFA76}"/>
              </a:ext>
            </a:extLst>
          </p:cNvPr>
          <p:cNvPicPr>
            <a:picLocks noChangeAspect="1"/>
          </p:cNvPicPr>
          <p:nvPr/>
        </p:nvPicPr>
        <p:blipFill>
          <a:blip r:embed="rId2"/>
          <a:stretch>
            <a:fillRect/>
          </a:stretch>
        </p:blipFill>
        <p:spPr>
          <a:xfrm>
            <a:off x="3524864" y="6257814"/>
            <a:ext cx="13054372" cy="3721010"/>
          </a:xfrm>
          <a:prstGeom prst="rect">
            <a:avLst/>
          </a:prstGeom>
        </p:spPr>
      </p:pic>
    </p:spTree>
    <p:extLst>
      <p:ext uri="{BB962C8B-B14F-4D97-AF65-F5344CB8AC3E}">
        <p14:creationId xmlns:p14="http://schemas.microsoft.com/office/powerpoint/2010/main" val="161266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Variables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Los </a:t>
            </a:r>
            <a:r>
              <a:rPr lang="es-ES_tradnl" sz="3600" b="1" dirty="0">
                <a:solidFill>
                  <a:srgbClr val="222222"/>
                </a:solidFill>
                <a:latin typeface="Arial" panose="020B0604020202020204" pitchFamily="34" charset="0"/>
                <a:cs typeface="Arial" panose="020B0604020202020204" pitchFamily="34" charset="0"/>
              </a:rPr>
              <a:t>parámetros</a:t>
            </a:r>
            <a:r>
              <a:rPr lang="es-ES_tradnl" sz="3600" dirty="0">
                <a:solidFill>
                  <a:srgbClr val="222222"/>
                </a:solidFill>
                <a:latin typeface="Arial" panose="020B0604020202020204" pitchFamily="34" charset="0"/>
                <a:cs typeface="Arial" panose="020B0604020202020204" pitchFamily="34" charset="0"/>
              </a:rPr>
              <a:t> se usan para recibir valores en un constructor o método. </a:t>
            </a:r>
          </a:p>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Los parámetros se declaran en una lista de parámetros, la cual se encuentra dentro de los paréntesis que van después del nombre del método en el encabezado del mismo. </a:t>
            </a:r>
          </a:p>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Cuando hay varios parámetros, cada uno va separado del siguiente mediante una coma. </a:t>
            </a:r>
          </a:p>
          <a:p>
            <a:pPr marL="342900" indent="-342900" algn="just">
              <a:lnSpc>
                <a:spcPct val="90000"/>
              </a:lnSpc>
              <a:buFont typeface="Arial" panose="020B0604020202020204" pitchFamily="34" charset="0"/>
              <a:buChar char="•"/>
            </a:pPr>
            <a:r>
              <a:rPr lang="es-ES_tradnl" sz="3600" dirty="0">
                <a:solidFill>
                  <a:srgbClr val="222222"/>
                </a:solidFill>
                <a:latin typeface="Arial" panose="020B0604020202020204" pitchFamily="34" charset="0"/>
                <a:cs typeface="Arial" panose="020B0604020202020204" pitchFamily="34" charset="0"/>
              </a:rPr>
              <a:t>Cada parámetro debe especificar un tipo seguido de un nombre de variable. Estos valores vienen desde la invocación al método.</a:t>
            </a:r>
            <a:endParaRPr lang="es-CL" sz="3600" dirty="0">
              <a:solidFill>
                <a:srgbClr val="222222"/>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B6E40C1-8445-E24B-1996-C4976BA47CC1}"/>
              </a:ext>
            </a:extLst>
          </p:cNvPr>
          <p:cNvPicPr>
            <a:picLocks noChangeAspect="1"/>
          </p:cNvPicPr>
          <p:nvPr/>
        </p:nvPicPr>
        <p:blipFill>
          <a:blip r:embed="rId2"/>
          <a:stretch>
            <a:fillRect/>
          </a:stretch>
        </p:blipFill>
        <p:spPr>
          <a:xfrm>
            <a:off x="3321404" y="6257814"/>
            <a:ext cx="13533153" cy="3722155"/>
          </a:xfrm>
          <a:prstGeom prst="rect">
            <a:avLst/>
          </a:prstGeom>
        </p:spPr>
      </p:pic>
    </p:spTree>
    <p:extLst>
      <p:ext uri="{BB962C8B-B14F-4D97-AF65-F5344CB8AC3E}">
        <p14:creationId xmlns:p14="http://schemas.microsoft.com/office/powerpoint/2010/main" val="209714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4E9A3AE23414AD41A4F4D6368514CED2" ma:contentTypeVersion="13" ma:contentTypeDescription="Crear nuevo documento." ma:contentTypeScope="" ma:versionID="e5b9210409080ab1878d310b63a91de2">
  <xsd:schema xmlns:xsd="http://www.w3.org/2001/XMLSchema" xmlns:xs="http://www.w3.org/2001/XMLSchema" xmlns:p="http://schemas.microsoft.com/office/2006/metadata/properties" xmlns:ns2="dbb86751-ad4c-49ff-a33d-b7314027950b" xmlns:ns3="4215e297-5d6e-42b1-b795-55976a17412c" targetNamespace="http://schemas.microsoft.com/office/2006/metadata/properties" ma:root="true" ma:fieldsID="13f1ec48c0d2d83b68390b1e0be9568b" ns2:_="" ns3:_="">
    <xsd:import namespace="dbb86751-ad4c-49ff-a33d-b7314027950b"/>
    <xsd:import namespace="4215e297-5d6e-42b1-b795-55976a1741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86751-ad4c-49ff-a33d-b73140279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15e297-5d6e-42b1-b795-55976a17412c"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f8d5977e-d2ec-4115-827c-1393f5edec4a}" ma:internalName="TaxCatchAll" ma:showField="CatchAllData" ma:web="4215e297-5d6e-42b1-b795-55976a1741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b86751-ad4c-49ff-a33d-b7314027950b">
      <Terms xmlns="http://schemas.microsoft.com/office/infopath/2007/PartnerControls"/>
    </lcf76f155ced4ddcb4097134ff3c332f>
    <TaxCatchAll xmlns="4215e297-5d6e-42b1-b795-55976a17412c" xsi:nil="true"/>
  </documentManagement>
</p:properties>
</file>

<file path=customXml/itemProps1.xml><?xml version="1.0" encoding="utf-8"?>
<ds:datastoreItem xmlns:ds="http://schemas.openxmlformats.org/officeDocument/2006/customXml" ds:itemID="{64C43652-73DC-4C77-8E79-F06010C18C35}">
  <ds:schemaRefs>
    <ds:schemaRef ds:uri="http://schemas.microsoft.com/sharepoint/v3/contenttype/forms"/>
  </ds:schemaRefs>
</ds:datastoreItem>
</file>

<file path=customXml/itemProps2.xml><?xml version="1.0" encoding="utf-8"?>
<ds:datastoreItem xmlns:ds="http://schemas.openxmlformats.org/officeDocument/2006/customXml" ds:itemID="{BBBF0A18-574F-4CFD-981D-5882D6944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b86751-ad4c-49ff-a33d-b7314027950b"/>
    <ds:schemaRef ds:uri="4215e297-5d6e-42b1-b795-55976a174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dbb86751-ad4c-49ff-a33d-b7314027950b"/>
    <ds:schemaRef ds:uri="4215e297-5d6e-42b1-b795-55976a17412c"/>
  </ds:schemaRefs>
</ds:datastoreItem>
</file>

<file path=docProps/app.xml><?xml version="1.0" encoding="utf-8"?>
<Properties xmlns="http://schemas.openxmlformats.org/officeDocument/2006/extended-properties" xmlns:vt="http://schemas.openxmlformats.org/officeDocument/2006/docPropsVTypes">
  <Template/>
  <TotalTime>4619</TotalTime>
  <Words>2371</Words>
  <Application>Microsoft Office PowerPoint</Application>
  <PresentationFormat>Personalizado</PresentationFormat>
  <Paragraphs>668</Paragraphs>
  <Slides>47</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Arial</vt:lpstr>
      <vt:lpstr>Arial Black</vt:lpstr>
      <vt:lpstr>Calibri</vt:lpstr>
      <vt:lpstr>Century Gothic</vt:lpstr>
      <vt:lpstr>Noto Sans Symbols</vt:lpstr>
      <vt:lpstr>Zapf Dingbats</vt:lpstr>
      <vt:lpstr>Office Theme</vt:lpstr>
      <vt:lpstr>EXPERIENCIA DE APRENDIZAJE 1 PARADIGMA Y PROGRAMACIÓN  Programación y Corrección POO</vt:lpstr>
      <vt:lpstr>Presentación de PowerPoint</vt:lpstr>
      <vt:lpstr>RECORDANDO VARIABLES</vt:lpstr>
      <vt:lpstr>Recordando variables</vt:lpstr>
      <vt:lpstr>Recordando variables</vt:lpstr>
      <vt:lpstr>Recordando variables</vt:lpstr>
      <vt:lpstr>TÍTULO</vt:lpstr>
      <vt:lpstr>Variables</vt:lpstr>
      <vt:lpstr>Variables</vt:lpstr>
      <vt:lpstr>Variables</vt:lpstr>
      <vt:lpstr>MODIFICADORES DE ACCESO</vt:lpstr>
      <vt:lpstr>Modificadores de acceso</vt:lpstr>
      <vt:lpstr>Modificadores de acceso</vt:lpstr>
      <vt:lpstr>Modificadores de acceso</vt:lpstr>
      <vt:lpstr>Modificadores de acceso</vt:lpstr>
      <vt:lpstr>SENTENCIAS</vt:lpstr>
      <vt:lpstr>Sentencias</vt:lpstr>
      <vt:lpstr>Sentencias de decisión </vt:lpstr>
      <vt:lpstr>Sentencias de decisión </vt:lpstr>
      <vt:lpstr>Sentencias de decisión </vt:lpstr>
      <vt:lpstr>Sentencias de decisión </vt:lpstr>
      <vt:lpstr>Sentencias de decisión </vt:lpstr>
      <vt:lpstr>Sentencias de decisión </vt:lpstr>
      <vt:lpstr>Sentencias de iteración</vt:lpstr>
      <vt:lpstr>Sentencias de iteración</vt:lpstr>
      <vt:lpstr>Sentencias de iteración</vt:lpstr>
      <vt:lpstr>Sentencias de iteración</vt:lpstr>
      <vt:lpstr>Sentencias de iteración</vt:lpstr>
      <vt:lpstr>Sentencias de iteración</vt:lpstr>
      <vt:lpstr>Sentencias de iteración</vt:lpstr>
      <vt:lpstr>Sentencias de iteración</vt:lpstr>
      <vt:lpstr>Sentencias de iteración</vt:lpstr>
      <vt:lpstr>CLASE STRING</vt:lpstr>
      <vt:lpstr>Clase String</vt:lpstr>
      <vt:lpstr>Clase String</vt:lpstr>
      <vt:lpstr>MÉTODOS DE LA CLASE STRING</vt:lpstr>
      <vt:lpstr>Métodos de la clase String</vt:lpstr>
      <vt:lpstr>Métodos de la clase String</vt:lpstr>
      <vt:lpstr>Ejemplos Métodos String</vt:lpstr>
      <vt:lpstr>Clase String</vt:lpstr>
      <vt:lpstr>COLABORACIÓN ENTRE OBJETOS</vt:lpstr>
      <vt:lpstr>Colaboración entre objetos</vt:lpstr>
      <vt:lpstr>Colaboración entre objetos</vt:lpstr>
      <vt:lpstr>Colaboración entre objetos</vt:lpstr>
      <vt:lpstr>Colaboración entre objetos</vt:lpstr>
      <vt:lpstr>¿Qué hemos aprendido?</vt:lpstr>
      <vt:lpstr>¿Qué te resultó difícil entender?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ignacio villarroel</cp:lastModifiedBy>
  <cp:revision>377</cp:revision>
  <dcterms:created xsi:type="dcterms:W3CDTF">2022-07-20T19:15:37Z</dcterms:created>
  <dcterms:modified xsi:type="dcterms:W3CDTF">2024-01-19T02:29:08Z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